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41"/>
  </p:notesMasterIdLst>
  <p:sldIdLst>
    <p:sldId id="282" r:id="rId3"/>
    <p:sldId id="256" r:id="rId4"/>
    <p:sldId id="284" r:id="rId5"/>
    <p:sldId id="285" r:id="rId6"/>
    <p:sldId id="257" r:id="rId7"/>
    <p:sldId id="258" r:id="rId8"/>
    <p:sldId id="291" r:id="rId9"/>
    <p:sldId id="265" r:id="rId10"/>
    <p:sldId id="286" r:id="rId11"/>
    <p:sldId id="287" r:id="rId12"/>
    <p:sldId id="288" r:id="rId13"/>
    <p:sldId id="289" r:id="rId14"/>
    <p:sldId id="294" r:id="rId15"/>
    <p:sldId id="295" r:id="rId16"/>
    <p:sldId id="293" r:id="rId17"/>
    <p:sldId id="264" r:id="rId18"/>
    <p:sldId id="267" r:id="rId19"/>
    <p:sldId id="274" r:id="rId20"/>
    <p:sldId id="268" r:id="rId21"/>
    <p:sldId id="269" r:id="rId22"/>
    <p:sldId id="272" r:id="rId23"/>
    <p:sldId id="273" r:id="rId24"/>
    <p:sldId id="266" r:id="rId25"/>
    <p:sldId id="275" r:id="rId26"/>
    <p:sldId id="276" r:id="rId27"/>
    <p:sldId id="270" r:id="rId28"/>
    <p:sldId id="259" r:id="rId29"/>
    <p:sldId id="260" r:id="rId30"/>
    <p:sldId id="261" r:id="rId31"/>
    <p:sldId id="262" r:id="rId32"/>
    <p:sldId id="283" r:id="rId33"/>
    <p:sldId id="263" r:id="rId34"/>
    <p:sldId id="271" r:id="rId35"/>
    <p:sldId id="277" r:id="rId36"/>
    <p:sldId id="278" r:id="rId37"/>
    <p:sldId id="279" r:id="rId38"/>
    <p:sldId id="280" r:id="rId39"/>
    <p:sldId id="281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403"/>
    <a:srgbClr val="9E1211"/>
    <a:srgbClr val="8A0000"/>
    <a:srgbClr val="A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6" autoAdjust="0"/>
    <p:restoredTop sz="99015" autoAdjust="0"/>
  </p:normalViewPr>
  <p:slideViewPr>
    <p:cSldViewPr snapToGrid="0">
      <p:cViewPr>
        <p:scale>
          <a:sx n="75" d="100"/>
          <a:sy n="75" d="100"/>
        </p:scale>
        <p:origin x="-126" y="-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111F4-67D7-40BF-BE08-DD494A7517F8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037A9-1F54-41C6-B2FC-08C3E665D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406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179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385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38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90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734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156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372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32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229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093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001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179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391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957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259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266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10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119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78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266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07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2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179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454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584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8183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286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692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179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551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35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385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391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21DC3-EA51-4687-A7C1-6A63FDCBFB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0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AEB7-648D-4B10-A89E-109AAAE86EFC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B09E-1234-42A5-9FC8-F78760D0F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117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AEB7-648D-4B10-A89E-109AAAE86EFC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B09E-1234-42A5-9FC8-F78760D0F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101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AEB7-648D-4B10-A89E-109AAAE86EFC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B09E-1234-42A5-9FC8-F78760D0F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82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2081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684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19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9904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04927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75759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8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859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453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803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AEB7-648D-4B10-A89E-109AAAE86EFC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B09E-1234-42A5-9FC8-F78760D0F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29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3355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740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507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7" y="2276873"/>
            <a:ext cx="7238124" cy="396604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27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0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26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51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33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2180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070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AEB7-648D-4B10-A89E-109AAAE86EFC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B09E-1234-42A5-9FC8-F78760D0F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23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AEB7-648D-4B10-A89E-109AAAE86EFC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B09E-1234-42A5-9FC8-F78760D0F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96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AEB7-648D-4B10-A89E-109AAAE86EFC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B09E-1234-42A5-9FC8-F78760D0F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539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AEB7-648D-4B10-A89E-109AAAE86EFC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B09E-1234-42A5-9FC8-F78760D0F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759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AEB7-648D-4B10-A89E-109AAAE86EFC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B09E-1234-42A5-9FC8-F78760D0F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84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AEB7-648D-4B10-A89E-109AAAE86EFC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B09E-1234-42A5-9FC8-F78760D0F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89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AEB7-648D-4B10-A89E-109AAAE86EFC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B09E-1234-42A5-9FC8-F78760D0F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96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6AEB7-648D-4B10-A89E-109AAAE86EFC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5B09E-1234-42A5-9FC8-F78760D0F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08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37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txStyles>
    <p:titleStyle>
      <a:lvl1pPr algn="ctr" defTabSz="1219170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ty wallpap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716" y="-910269"/>
            <a:ext cx="7189284" cy="899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52500" y="2000934"/>
            <a:ext cx="6319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Corporate Recruitment PPT Template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5400000">
            <a:off x="8534400" y="2536129"/>
            <a:ext cx="5181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8800" dirty="0" smtClean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COPENTUM</a:t>
            </a:r>
            <a:endParaRPr lang="zh-CN" altLang="en-US" sz="8800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3390528"/>
            <a:ext cx="5261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Recruitment position: market sales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4900" y="984024"/>
            <a:ext cx="1890091" cy="1039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52500" y="3935712"/>
            <a:ext cx="4694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Recruitment number: 8 people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5034987" cy="6858000"/>
          </a:xfrm>
          <a:prstGeom prst="rect">
            <a:avLst/>
          </a:prstGeom>
          <a:solidFill>
            <a:srgbClr val="9E1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10800000" flipH="1">
            <a:off x="5034987" y="-38959"/>
            <a:ext cx="4815069" cy="6896959"/>
          </a:xfrm>
          <a:prstGeom prst="rtTriangle">
            <a:avLst/>
          </a:prstGeom>
          <a:solidFill>
            <a:srgbClr val="9E1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E1211"/>
              </a:solidFill>
            </a:endParaRPr>
          </a:p>
        </p:txBody>
      </p:sp>
      <p:sp>
        <p:nvSpPr>
          <p:cNvPr id="13" name="文本框 2"/>
          <p:cNvSpPr txBox="1"/>
          <p:nvPr/>
        </p:nvSpPr>
        <p:spPr>
          <a:xfrm>
            <a:off x="1104900" y="2153334"/>
            <a:ext cx="631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COPYWRITER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4"/>
          <p:cNvSpPr/>
          <p:nvPr/>
        </p:nvSpPr>
        <p:spPr>
          <a:xfrm>
            <a:off x="1104900" y="2922775"/>
            <a:ext cx="5774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SpoqaHanSans-Regular" pitchFamily="50" charset="-127"/>
                <a:ea typeface="SpoqaHanSans-Regular" pitchFamily="50" charset="-127"/>
                <a:cs typeface="Aharoni" panose="02010803020104030203" pitchFamily="2" charset="-79"/>
              </a:rPr>
              <a:t>혁신 성장 청년 인재 집중 양성 최종 프로젝트</a:t>
            </a:r>
            <a:endParaRPr lang="zh-CN" altLang="en-US" sz="2400" dirty="0">
              <a:solidFill>
                <a:schemeClr val="bg1"/>
              </a:solidFill>
              <a:latin typeface="SpoqaHanSans-Regular" pitchFamily="50" charset="-127"/>
              <a:ea typeface="SpoqaHanSans-Regular" pitchFamily="50" charset="-127"/>
              <a:cs typeface="Aharoni" panose="02010803020104030203" pitchFamily="2" charset="-79"/>
            </a:endParaRPr>
          </a:p>
        </p:txBody>
      </p:sp>
      <p:sp>
        <p:nvSpPr>
          <p:cNvPr id="15" name="矩形 10"/>
          <p:cNvSpPr/>
          <p:nvPr/>
        </p:nvSpPr>
        <p:spPr>
          <a:xfrm>
            <a:off x="1104900" y="3467959"/>
            <a:ext cx="5735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SpoqaHanSans-Regular" pitchFamily="50" charset="-127"/>
                <a:ea typeface="SpoqaHanSans-Regular" pitchFamily="50" charset="-127"/>
                <a:cs typeface="Aharoni" panose="02010803020104030203" pitchFamily="2" charset="-79"/>
              </a:rPr>
              <a:t>인공지능을 활용한 영화 포스터 </a:t>
            </a:r>
            <a:r>
              <a:rPr lang="en-US" altLang="ko-KR" sz="2400" dirty="0" smtClean="0">
                <a:solidFill>
                  <a:schemeClr val="bg1"/>
                </a:solidFill>
                <a:latin typeface="SpoqaHanSans-Regular" pitchFamily="50" charset="-127"/>
                <a:ea typeface="SpoqaHanSans-Regular" pitchFamily="50" charset="-127"/>
                <a:cs typeface="Aharoni" panose="02010803020104030203" pitchFamily="2" charset="-79"/>
              </a:rPr>
              <a:t>Copywriter</a:t>
            </a:r>
            <a:endParaRPr lang="zh-CN" altLang="en-US" sz="2400" dirty="0">
              <a:solidFill>
                <a:schemeClr val="bg1"/>
              </a:solidFill>
              <a:latin typeface="SpoqaHanSans-Regular" pitchFamily="50" charset="-127"/>
              <a:ea typeface="SpoqaHanSans-Regular" pitchFamily="50" charset="-127"/>
              <a:cs typeface="Aharoni" panose="02010803020104030203" pitchFamily="2" charset="-79"/>
            </a:endParaRPr>
          </a:p>
        </p:txBody>
      </p:sp>
      <p:sp>
        <p:nvSpPr>
          <p:cNvPr id="16" name="文本框 2"/>
          <p:cNvSpPr txBox="1"/>
          <p:nvPr/>
        </p:nvSpPr>
        <p:spPr>
          <a:xfrm>
            <a:off x="1104900" y="1311296"/>
            <a:ext cx="6319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SpoqaHanSans-Bold" pitchFamily="50" charset="-127"/>
                <a:ea typeface="SpoqaHanSans-Bold" pitchFamily="50" charset="-127"/>
              </a:rPr>
              <a:t>2019</a:t>
            </a:r>
            <a:endParaRPr lang="zh-CN" altLang="en-US" sz="6000" b="1" dirty="0">
              <a:solidFill>
                <a:schemeClr val="bg1"/>
              </a:solidFill>
              <a:latin typeface="SpoqaHanSans-Bold" pitchFamily="50" charset="-127"/>
              <a:ea typeface="SpoqaHanSans-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8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863125"/>
            <a:ext cx="12192000" cy="2400432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1306111" y="3332990"/>
            <a:ext cx="1005977" cy="100597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158142" y="3332990"/>
            <a:ext cx="1005977" cy="1005977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7010173" y="3332990"/>
            <a:ext cx="1005977" cy="100597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9862201" y="3332990"/>
            <a:ext cx="1005977" cy="1005977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671398" y="1736085"/>
            <a:ext cx="10849205" cy="1308872"/>
            <a:chOff x="503548" y="1213216"/>
            <a:chExt cx="8136904" cy="981654"/>
          </a:xfrm>
        </p:grpSpPr>
        <p:sp>
          <p:nvSpPr>
            <p:cNvPr id="13" name="TextBox 12"/>
            <p:cNvSpPr txBox="1"/>
            <p:nvPr/>
          </p:nvSpPr>
          <p:spPr>
            <a:xfrm>
              <a:off x="503548" y="1548539"/>
              <a:ext cx="813690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3548" y="1213216"/>
              <a:ext cx="8136904" cy="2885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</p:grpSp>
      <p:sp>
        <p:nvSpPr>
          <p:cNvPr id="15" name="Chevron 14"/>
          <p:cNvSpPr/>
          <p:nvPr/>
        </p:nvSpPr>
        <p:spPr>
          <a:xfrm>
            <a:off x="2859767" y="4138125"/>
            <a:ext cx="750696" cy="1850436"/>
          </a:xfrm>
          <a:prstGeom prst="chevron">
            <a:avLst>
              <a:gd name="adj" fmla="val 840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5711797" y="4096019"/>
            <a:ext cx="750696" cy="1850436"/>
          </a:xfrm>
          <a:prstGeom prst="chevron">
            <a:avLst>
              <a:gd name="adj" fmla="val 840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8563828" y="4053914"/>
            <a:ext cx="750696" cy="1850436"/>
          </a:xfrm>
          <a:prstGeom prst="chevron">
            <a:avLst>
              <a:gd name="adj" fmla="val 840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2949" y="4709401"/>
            <a:ext cx="2072300" cy="707882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pPr algn="ctr"/>
            <a:r>
              <a:rPr lang="en-US" altLang="ko-KR" sz="1900" b="1" dirty="0" smtClean="0">
                <a:solidFill>
                  <a:schemeClr val="bg1"/>
                </a:solidFill>
                <a:cs typeface="Arial" pitchFamily="34" charset="0"/>
              </a:rPr>
              <a:t>125525 </a:t>
            </a:r>
            <a:r>
              <a:rPr lang="ko-KR" altLang="en-US" sz="1900" b="1" dirty="0" smtClean="0">
                <a:solidFill>
                  <a:schemeClr val="bg1"/>
                </a:solidFill>
                <a:cs typeface="Arial" pitchFamily="34" charset="0"/>
              </a:rPr>
              <a:t>개</a:t>
            </a:r>
            <a:endParaRPr lang="en-US" altLang="ko-KR" sz="1900" b="1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sz="1900" b="1" dirty="0" smtClean="0">
                <a:solidFill>
                  <a:schemeClr val="bg1"/>
                </a:solidFill>
                <a:cs typeface="Arial" pitchFamily="34" charset="0"/>
              </a:rPr>
              <a:t>영화 </a:t>
            </a:r>
            <a:r>
              <a:rPr lang="ko-KR" altLang="en-US" sz="1900" b="1" dirty="0" err="1" smtClean="0">
                <a:solidFill>
                  <a:schemeClr val="bg1"/>
                </a:solidFill>
                <a:cs typeface="Arial" pitchFamily="34" charset="0"/>
              </a:rPr>
              <a:t>크롤링</a:t>
            </a:r>
            <a:endParaRPr lang="ko-KR" altLang="en-US" sz="1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24978" y="4563207"/>
            <a:ext cx="2072300" cy="1000270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pPr algn="ctr"/>
            <a:r>
              <a:rPr lang="ko-KR" altLang="en-US" sz="1900" b="1" dirty="0" smtClean="0">
                <a:solidFill>
                  <a:schemeClr val="bg1"/>
                </a:solidFill>
                <a:cs typeface="Arial" pitchFamily="34" charset="0"/>
              </a:rPr>
              <a:t>특수문자</a:t>
            </a:r>
            <a:endParaRPr lang="en-US" altLang="ko-KR" sz="19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sz="1900" b="1" dirty="0" smtClean="0">
                <a:solidFill>
                  <a:schemeClr val="bg1"/>
                </a:solidFill>
                <a:cs typeface="Arial" pitchFamily="34" charset="0"/>
              </a:rPr>
              <a:t>알파벳 제외</a:t>
            </a:r>
            <a:endParaRPr lang="en-US" altLang="ko-KR" sz="1900" b="1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sz="1900" b="1" dirty="0" smtClean="0">
                <a:solidFill>
                  <a:schemeClr val="bg1"/>
                </a:solidFill>
                <a:cs typeface="Arial" pitchFamily="34" charset="0"/>
              </a:rPr>
              <a:t>모두 제거</a:t>
            </a:r>
            <a:endParaRPr lang="en-US" altLang="ko-KR" sz="1900" b="1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62494" y="4417013"/>
            <a:ext cx="2072300" cy="1292658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pPr algn="ctr"/>
            <a:r>
              <a:rPr lang="ko-KR" altLang="en-US" sz="1900" b="1" dirty="0">
                <a:solidFill>
                  <a:schemeClr val="bg1"/>
                </a:solidFill>
                <a:cs typeface="Arial" pitchFamily="34" charset="0"/>
              </a:rPr>
              <a:t>비어있는</a:t>
            </a:r>
            <a:endParaRPr lang="en-US" altLang="ko-KR" sz="19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900" b="1" dirty="0">
                <a:solidFill>
                  <a:schemeClr val="bg1"/>
                </a:solidFill>
                <a:cs typeface="Arial" pitchFamily="34" charset="0"/>
              </a:rPr>
              <a:t>Summary</a:t>
            </a:r>
          </a:p>
          <a:p>
            <a:pPr algn="ctr"/>
            <a:r>
              <a:rPr lang="en-US" altLang="ko-KR" sz="1900" b="1" dirty="0">
                <a:solidFill>
                  <a:schemeClr val="bg1"/>
                </a:solidFill>
                <a:cs typeface="Arial" pitchFamily="34" charset="0"/>
              </a:rPr>
              <a:t>Or</a:t>
            </a:r>
          </a:p>
          <a:p>
            <a:pPr algn="ctr"/>
            <a:r>
              <a:rPr lang="en-US" altLang="ko-KR" sz="1900" b="1" dirty="0">
                <a:solidFill>
                  <a:schemeClr val="bg1"/>
                </a:solidFill>
                <a:cs typeface="Arial" pitchFamily="34" charset="0"/>
              </a:rPr>
              <a:t>Tagline </a:t>
            </a:r>
            <a:r>
              <a:rPr lang="ko-KR" altLang="en-US" sz="1900" b="1" dirty="0">
                <a:solidFill>
                  <a:schemeClr val="bg1"/>
                </a:solidFill>
                <a:cs typeface="Arial" pitchFamily="34" charset="0"/>
              </a:rPr>
              <a:t>제거</a:t>
            </a:r>
            <a:endParaRPr lang="en-US" altLang="ko-KR" sz="1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14525" y="4417013"/>
            <a:ext cx="2072300" cy="1292658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pPr algn="ctr"/>
            <a:r>
              <a:rPr lang="ko-KR" altLang="en-US" sz="1900" b="1" dirty="0" smtClean="0">
                <a:solidFill>
                  <a:schemeClr val="bg1"/>
                </a:solidFill>
                <a:cs typeface="Arial" pitchFamily="34" charset="0"/>
              </a:rPr>
              <a:t>문장단위로</a:t>
            </a:r>
            <a:endParaRPr lang="en-US" altLang="ko-KR" sz="1900" b="1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sz="1900" b="1" dirty="0" err="1" smtClean="0">
                <a:solidFill>
                  <a:schemeClr val="bg1"/>
                </a:solidFill>
                <a:cs typeface="Arial" pitchFamily="34" charset="0"/>
              </a:rPr>
              <a:t>나눈후</a:t>
            </a:r>
            <a:r>
              <a:rPr lang="ko-KR" altLang="en-US" sz="1900" b="1" dirty="0" smtClean="0">
                <a:solidFill>
                  <a:schemeClr val="bg1"/>
                </a:solidFill>
                <a:cs typeface="Arial" pitchFamily="34" charset="0"/>
              </a:rPr>
              <a:t> 각 태그라인 </a:t>
            </a:r>
            <a:r>
              <a:rPr lang="ko-KR" altLang="en-US" sz="1900" b="1" dirty="0" err="1" smtClean="0">
                <a:solidFill>
                  <a:schemeClr val="bg1"/>
                </a:solidFill>
                <a:cs typeface="Arial" pitchFamily="34" charset="0"/>
              </a:rPr>
              <a:t>태깅</a:t>
            </a:r>
            <a:endParaRPr lang="en-US" altLang="ko-KR" sz="1900" b="1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900" b="1" dirty="0" smtClean="0">
                <a:solidFill>
                  <a:schemeClr val="bg1"/>
                </a:solidFill>
                <a:cs typeface="Arial" pitchFamily="34" charset="0"/>
              </a:rPr>
              <a:t>158416 </a:t>
            </a:r>
            <a:r>
              <a:rPr lang="ko-KR" altLang="en-US" sz="1900" b="1" dirty="0" smtClean="0">
                <a:solidFill>
                  <a:schemeClr val="bg1"/>
                </a:solidFill>
                <a:cs typeface="Arial" pitchFamily="34" charset="0"/>
              </a:rPr>
              <a:t>문</a:t>
            </a:r>
            <a:r>
              <a:rPr lang="ko-KR" altLang="en-US" sz="1900" b="1" dirty="0">
                <a:solidFill>
                  <a:schemeClr val="bg1"/>
                </a:solidFill>
                <a:cs typeface="Arial" pitchFamily="34" charset="0"/>
              </a:rPr>
              <a:t>장</a:t>
            </a:r>
            <a:endParaRPr lang="en-US" altLang="ko-KR" sz="1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ounded Rectangle 27"/>
          <p:cNvSpPr/>
          <p:nvPr/>
        </p:nvSpPr>
        <p:spPr>
          <a:xfrm>
            <a:off x="10165317" y="3670070"/>
            <a:ext cx="399743" cy="30705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797B4F"/>
              </a:solidFill>
            </a:endParaRPr>
          </a:p>
        </p:txBody>
      </p:sp>
      <p:sp>
        <p:nvSpPr>
          <p:cNvPr id="24" name="Rounded Rectangle 7"/>
          <p:cNvSpPr/>
          <p:nvPr/>
        </p:nvSpPr>
        <p:spPr>
          <a:xfrm>
            <a:off x="1605890" y="3636883"/>
            <a:ext cx="406415" cy="35073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797B4F"/>
              </a:solidFill>
            </a:endParaRPr>
          </a:p>
        </p:txBody>
      </p:sp>
      <p:sp>
        <p:nvSpPr>
          <p:cNvPr id="25" name="Rectangle 16"/>
          <p:cNvSpPr/>
          <p:nvPr/>
        </p:nvSpPr>
        <p:spPr>
          <a:xfrm>
            <a:off x="4449636" y="3724173"/>
            <a:ext cx="422981" cy="277989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797B4F"/>
              </a:solidFill>
            </a:endParaRPr>
          </a:p>
        </p:txBody>
      </p:sp>
      <p:sp>
        <p:nvSpPr>
          <p:cNvPr id="26" name="Rectangle 16"/>
          <p:cNvSpPr/>
          <p:nvPr/>
        </p:nvSpPr>
        <p:spPr>
          <a:xfrm rot="2700000">
            <a:off x="7368494" y="3576616"/>
            <a:ext cx="289335" cy="51872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27" name="文本框 1"/>
          <p:cNvSpPr txBox="1"/>
          <p:nvPr/>
        </p:nvSpPr>
        <p:spPr>
          <a:xfrm>
            <a:off x="781050" y="405140"/>
            <a:ext cx="449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 smtClean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데이터 전처리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24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81049" y="405140"/>
            <a:ext cx="454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smtClean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Copywriter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22626" y="1924050"/>
            <a:ext cx="6511753" cy="4305300"/>
            <a:chOff x="4043362" y="1924050"/>
            <a:chExt cx="6848474" cy="4305300"/>
          </a:xfrm>
        </p:grpSpPr>
        <p:sp>
          <p:nvSpPr>
            <p:cNvPr id="10" name="矩形 9"/>
            <p:cNvSpPr/>
            <p:nvPr/>
          </p:nvSpPr>
          <p:spPr>
            <a:xfrm>
              <a:off x="4043362" y="1924050"/>
              <a:ext cx="6848474" cy="4305300"/>
            </a:xfrm>
            <a:prstGeom prst="rect">
              <a:avLst/>
            </a:prstGeom>
            <a:noFill/>
            <a:ln w="76200">
              <a:solidFill>
                <a:srgbClr val="F604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007965" y="3422229"/>
              <a:ext cx="2464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불용어</a:t>
              </a:r>
              <a:r>
                <a:rPr lang="ko-KR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처리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564833" y="4079521"/>
              <a:ext cx="4986485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57" y="1924050"/>
            <a:ext cx="4368159" cy="43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633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81049" y="405140"/>
            <a:ext cx="454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smtClean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Copywriter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22626" y="1924050"/>
            <a:ext cx="6511753" cy="4305300"/>
            <a:chOff x="4043362" y="1924050"/>
            <a:chExt cx="6848474" cy="4305300"/>
          </a:xfrm>
        </p:grpSpPr>
        <p:sp>
          <p:nvSpPr>
            <p:cNvPr id="10" name="矩形 9"/>
            <p:cNvSpPr/>
            <p:nvPr/>
          </p:nvSpPr>
          <p:spPr>
            <a:xfrm>
              <a:off x="4043362" y="1924050"/>
              <a:ext cx="6848474" cy="4305300"/>
            </a:xfrm>
            <a:prstGeom prst="rect">
              <a:avLst/>
            </a:prstGeom>
            <a:noFill/>
            <a:ln w="76200">
              <a:solidFill>
                <a:srgbClr val="F604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324212" y="3422229"/>
              <a:ext cx="5148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Input</a:t>
              </a:r>
              <a:r>
                <a:rPr lang="ko-KR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과 </a:t>
              </a:r>
              <a:r>
                <a:rPr lang="en-US" altLang="ko-KR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Output</a:t>
              </a:r>
              <a:r>
                <a:rPr lang="ko-KR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값 </a:t>
              </a:r>
              <a:r>
                <a:rPr lang="en-US" altLang="ko-KR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index</a:t>
              </a:r>
              <a:r>
                <a:rPr lang="ko-KR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로 변환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564833" y="4079521"/>
              <a:ext cx="4986485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57" y="1924050"/>
            <a:ext cx="4368159" cy="43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856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32" y="1069867"/>
            <a:ext cx="8677275" cy="2114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1857" y="3549112"/>
            <a:ext cx="89115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Seq2seq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의 가장 발전된 형태의 아키텍처</a:t>
            </a:r>
            <a:endParaRPr lang="en-US" altLang="ko-KR" dirty="0" smtClean="0"/>
          </a:p>
          <a:p>
            <a:r>
              <a:rPr lang="en-US" altLang="ko-KR" dirty="0" smtClean="0"/>
              <a:t>LSTM, GRU </a:t>
            </a:r>
            <a:r>
              <a:rPr lang="ko-KR" altLang="en-US" dirty="0" smtClean="0"/>
              <a:t>등을 깊고 길게 쌓아서 복잡한 시퀀스 데이터를 처리하기 위해  개발</a:t>
            </a:r>
            <a:endParaRPr lang="en-US" altLang="ko-KR" dirty="0" smtClean="0"/>
          </a:p>
          <a:p>
            <a:r>
              <a:rPr lang="en-US" altLang="ko-KR" dirty="0" smtClean="0"/>
              <a:t>Encoder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Decoder </a:t>
            </a:r>
            <a:r>
              <a:rPr lang="ko-KR" altLang="en-US" dirty="0" smtClean="0"/>
              <a:t>파트로 나뉨</a:t>
            </a:r>
            <a:endParaRPr lang="en-US" altLang="ko-KR" dirty="0" smtClean="0"/>
          </a:p>
          <a:p>
            <a:r>
              <a:rPr lang="ko-KR" altLang="en-US" dirty="0" smtClean="0"/>
              <a:t>간단한 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한 </a:t>
            </a:r>
            <a:r>
              <a:rPr lang="ko-KR" altLang="en-US" dirty="0" smtClean="0"/>
              <a:t>기계번역</a:t>
            </a:r>
            <a:endParaRPr lang="en-US" altLang="ko-KR" dirty="0" smtClean="0"/>
          </a:p>
          <a:p>
            <a:r>
              <a:rPr lang="ko-KR" altLang="en-US" dirty="0" smtClean="0"/>
              <a:t>인코더에는 소스 랭귀지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영어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디코더는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랭귀지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한국어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인코더는 소스 랭귀지 정보를 압축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디코더에서</a:t>
            </a:r>
            <a:r>
              <a:rPr lang="ko-KR" altLang="en-US" dirty="0" smtClean="0"/>
              <a:t> 압축해 보내준 정보를 토대로 변환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인코더에 영화 </a:t>
            </a:r>
            <a:r>
              <a:rPr lang="ko-KR" altLang="en-US" dirty="0" err="1" smtClean="0"/>
              <a:t>시놉시스를</a:t>
            </a:r>
            <a:r>
              <a:rPr lang="ko-KR" altLang="en-US" dirty="0" smtClean="0"/>
              <a:t> 넣고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디코더에</a:t>
            </a:r>
            <a:r>
              <a:rPr lang="ko-KR" altLang="en-US" dirty="0" smtClean="0"/>
              <a:t> 영화 태그라인을 넣어 학습 </a:t>
            </a:r>
            <a:r>
              <a:rPr lang="en-US" altLang="ko-KR" dirty="0" smtClean="0">
                <a:sym typeface="Wingdings" pitchFamily="2" charset="2"/>
              </a:rPr>
              <a:t> Catchphrase </a:t>
            </a:r>
            <a:r>
              <a:rPr lang="ko-KR" altLang="en-US" dirty="0" smtClean="0">
                <a:sym typeface="Wingdings" pitchFamily="2" charset="2"/>
              </a:rPr>
              <a:t>를 예측할 수 있게 모델링 계획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9087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기존 Seq2Seq와 Attention 적용&#10;I like to order a pizza because I’m&#10;hungry&#10;나는 지금 배가 고파 판교에 피자 주문하고 싶다&#10;나는 지금 배가 고파 판교에 피자 주문하고 싶다&#10;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56" y="1206500"/>
            <a:ext cx="8439751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915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그림 개체 틀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그림 개체 틀 4"/>
          <p:cNvSpPr>
            <a:spLocks noGrp="1"/>
          </p:cNvSpPr>
          <p:nvPr>
            <p:ph type="pic" idx="12"/>
          </p:nvPr>
        </p:nvSpPr>
        <p:spPr/>
      </p:sp>
      <p:sp>
        <p:nvSpPr>
          <p:cNvPr id="6" name="그림 개체 틀 5"/>
          <p:cNvSpPr>
            <a:spLocks noGrp="1"/>
          </p:cNvSpPr>
          <p:nvPr>
            <p:ph type="pic" idx="13"/>
          </p:nvPr>
        </p:nvSpPr>
        <p:spPr/>
      </p:sp>
      <p:sp>
        <p:nvSpPr>
          <p:cNvPr id="7" name="그림 개체 틀 6"/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1124566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5830" b="7291"/>
          <a:stretch>
            <a:fillRect/>
          </a:stretch>
        </p:blipFill>
        <p:spPr>
          <a:xfrm>
            <a:off x="7810500" y="1943100"/>
            <a:ext cx="3429000" cy="2095500"/>
          </a:xfrm>
          <a:custGeom>
            <a:avLst/>
            <a:gdLst>
              <a:gd name="connsiteX0" fmla="*/ 0 w 3429000"/>
              <a:gd name="connsiteY0" fmla="*/ 0 h 2095500"/>
              <a:gd name="connsiteX1" fmla="*/ 3429000 w 3429000"/>
              <a:gd name="connsiteY1" fmla="*/ 0 h 2095500"/>
              <a:gd name="connsiteX2" fmla="*/ 3429000 w 3429000"/>
              <a:gd name="connsiteY2" fmla="*/ 2095500 h 2095500"/>
              <a:gd name="connsiteX3" fmla="*/ 0 w 3429000"/>
              <a:gd name="connsiteY3" fmla="*/ 209550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095500">
                <a:moveTo>
                  <a:pt x="0" y="0"/>
                </a:moveTo>
                <a:lnTo>
                  <a:pt x="3429000" y="0"/>
                </a:lnTo>
                <a:lnTo>
                  <a:pt x="3429000" y="2095500"/>
                </a:lnTo>
                <a:lnTo>
                  <a:pt x="0" y="209550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2988" b="10619"/>
          <a:stretch>
            <a:fillRect/>
          </a:stretch>
        </p:blipFill>
        <p:spPr>
          <a:xfrm>
            <a:off x="4381500" y="4038600"/>
            <a:ext cx="3429000" cy="2095500"/>
          </a:xfrm>
          <a:custGeom>
            <a:avLst/>
            <a:gdLst>
              <a:gd name="connsiteX0" fmla="*/ 0 w 3429000"/>
              <a:gd name="connsiteY0" fmla="*/ 0 h 2095500"/>
              <a:gd name="connsiteX1" fmla="*/ 3429000 w 3429000"/>
              <a:gd name="connsiteY1" fmla="*/ 0 h 2095500"/>
              <a:gd name="connsiteX2" fmla="*/ 3429000 w 3429000"/>
              <a:gd name="connsiteY2" fmla="*/ 2095500 h 2095500"/>
              <a:gd name="connsiteX3" fmla="*/ 0 w 3429000"/>
              <a:gd name="connsiteY3" fmla="*/ 209550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095500">
                <a:moveTo>
                  <a:pt x="0" y="0"/>
                </a:moveTo>
                <a:lnTo>
                  <a:pt x="3429000" y="0"/>
                </a:lnTo>
                <a:lnTo>
                  <a:pt x="3429000" y="2095500"/>
                </a:lnTo>
                <a:lnTo>
                  <a:pt x="0" y="2095500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9122" r="6523" b="9122"/>
          <a:stretch>
            <a:fillRect/>
          </a:stretch>
        </p:blipFill>
        <p:spPr>
          <a:xfrm>
            <a:off x="952500" y="1943100"/>
            <a:ext cx="3429000" cy="2095500"/>
          </a:xfrm>
          <a:custGeom>
            <a:avLst/>
            <a:gdLst>
              <a:gd name="connsiteX0" fmla="*/ 0 w 3429000"/>
              <a:gd name="connsiteY0" fmla="*/ 0 h 2095500"/>
              <a:gd name="connsiteX1" fmla="*/ 3429000 w 3429000"/>
              <a:gd name="connsiteY1" fmla="*/ 0 h 2095500"/>
              <a:gd name="connsiteX2" fmla="*/ 3429000 w 3429000"/>
              <a:gd name="connsiteY2" fmla="*/ 2095500 h 2095500"/>
              <a:gd name="connsiteX3" fmla="*/ 0 w 3429000"/>
              <a:gd name="connsiteY3" fmla="*/ 209550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095500">
                <a:moveTo>
                  <a:pt x="0" y="0"/>
                </a:moveTo>
                <a:lnTo>
                  <a:pt x="3429000" y="0"/>
                </a:lnTo>
                <a:lnTo>
                  <a:pt x="3429000" y="2095500"/>
                </a:lnTo>
                <a:lnTo>
                  <a:pt x="0" y="2095500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781049" y="405140"/>
            <a:ext cx="4774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81500" y="1943100"/>
            <a:ext cx="3429000" cy="2095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52500" y="4030436"/>
            <a:ext cx="3429000" cy="20955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810500" y="4030436"/>
            <a:ext cx="3429000" cy="20955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38225" y="4408772"/>
            <a:ext cx="3257550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replace the text content Click to add text content click to add text content click to add text content click to add text</a:t>
            </a:r>
          </a:p>
        </p:txBody>
      </p:sp>
      <p:sp>
        <p:nvSpPr>
          <p:cNvPr id="26" name="矩形 25"/>
          <p:cNvSpPr/>
          <p:nvPr/>
        </p:nvSpPr>
        <p:spPr>
          <a:xfrm>
            <a:off x="4467225" y="2321436"/>
            <a:ext cx="3257550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replace the text content Click to add text content click to add text content click to add text content click to add text</a:t>
            </a:r>
          </a:p>
        </p:txBody>
      </p:sp>
      <p:sp>
        <p:nvSpPr>
          <p:cNvPr id="27" name="矩形 26"/>
          <p:cNvSpPr/>
          <p:nvPr/>
        </p:nvSpPr>
        <p:spPr>
          <a:xfrm>
            <a:off x="7896225" y="4408772"/>
            <a:ext cx="3257550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replace the text content Click to add text content click to add text content click to add text content 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401483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809624" y="2931973"/>
            <a:ext cx="10725150" cy="161925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1049" y="405140"/>
            <a:ext cx="4468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03161" y="3103423"/>
            <a:ext cx="1276350" cy="1276350"/>
            <a:chOff x="1857375" y="2876550"/>
            <a:chExt cx="1276350" cy="1276350"/>
          </a:xfrm>
        </p:grpSpPr>
        <p:sp>
          <p:nvSpPr>
            <p:cNvPr id="8" name="椭圆 7"/>
            <p:cNvSpPr/>
            <p:nvPr/>
          </p:nvSpPr>
          <p:spPr>
            <a:xfrm>
              <a:off x="1857375" y="2876550"/>
              <a:ext cx="1276350" cy="1276350"/>
            </a:xfrm>
            <a:prstGeom prst="ellipse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 502"/>
            <p:cNvSpPr>
              <a:spLocks noEditPoints="1"/>
            </p:cNvSpPr>
            <p:nvPr/>
          </p:nvSpPr>
          <p:spPr bwMode="auto">
            <a:xfrm>
              <a:off x="2186781" y="3235325"/>
              <a:ext cx="617538" cy="558800"/>
            </a:xfrm>
            <a:custGeom>
              <a:avLst/>
              <a:gdLst>
                <a:gd name="T0" fmla="*/ 0 w 326"/>
                <a:gd name="T1" fmla="*/ 296 h 296"/>
                <a:gd name="T2" fmla="*/ 64 w 326"/>
                <a:gd name="T3" fmla="*/ 296 h 296"/>
                <a:gd name="T4" fmla="*/ 64 w 326"/>
                <a:gd name="T5" fmla="*/ 109 h 296"/>
                <a:gd name="T6" fmla="*/ 0 w 326"/>
                <a:gd name="T7" fmla="*/ 109 h 296"/>
                <a:gd name="T8" fmla="*/ 0 w 326"/>
                <a:gd name="T9" fmla="*/ 296 h 296"/>
                <a:gd name="T10" fmla="*/ 323 w 326"/>
                <a:gd name="T11" fmla="*/ 172 h 296"/>
                <a:gd name="T12" fmla="*/ 318 w 326"/>
                <a:gd name="T13" fmla="*/ 158 h 296"/>
                <a:gd name="T14" fmla="*/ 319 w 326"/>
                <a:gd name="T15" fmla="*/ 148 h 296"/>
                <a:gd name="T16" fmla="*/ 326 w 326"/>
                <a:gd name="T17" fmla="*/ 130 h 296"/>
                <a:gd name="T18" fmla="*/ 293 w 326"/>
                <a:gd name="T19" fmla="*/ 106 h 296"/>
                <a:gd name="T20" fmla="*/ 291 w 326"/>
                <a:gd name="T21" fmla="*/ 106 h 296"/>
                <a:gd name="T22" fmla="*/ 290 w 326"/>
                <a:gd name="T23" fmla="*/ 106 h 296"/>
                <a:gd name="T24" fmla="*/ 259 w 326"/>
                <a:gd name="T25" fmla="*/ 94 h 296"/>
                <a:gd name="T26" fmla="*/ 260 w 326"/>
                <a:gd name="T27" fmla="*/ 65 h 296"/>
                <a:gd name="T28" fmla="*/ 261 w 326"/>
                <a:gd name="T29" fmla="*/ 13 h 296"/>
                <a:gd name="T30" fmla="*/ 237 w 326"/>
                <a:gd name="T31" fmla="*/ 0 h 296"/>
                <a:gd name="T32" fmla="*/ 237 w 326"/>
                <a:gd name="T33" fmla="*/ 0 h 296"/>
                <a:gd name="T34" fmla="*/ 211 w 326"/>
                <a:gd name="T35" fmla="*/ 41 h 296"/>
                <a:gd name="T36" fmla="*/ 195 w 326"/>
                <a:gd name="T37" fmla="*/ 72 h 296"/>
                <a:gd name="T38" fmla="*/ 183 w 326"/>
                <a:gd name="T39" fmla="*/ 83 h 296"/>
                <a:gd name="T40" fmla="*/ 168 w 326"/>
                <a:gd name="T41" fmla="*/ 96 h 296"/>
                <a:gd name="T42" fmla="*/ 126 w 326"/>
                <a:gd name="T43" fmla="*/ 117 h 296"/>
                <a:gd name="T44" fmla="*/ 121 w 326"/>
                <a:gd name="T45" fmla="*/ 117 h 296"/>
                <a:gd name="T46" fmla="*/ 118 w 326"/>
                <a:gd name="T47" fmla="*/ 117 h 296"/>
                <a:gd name="T48" fmla="*/ 118 w 326"/>
                <a:gd name="T49" fmla="*/ 109 h 296"/>
                <a:gd name="T50" fmla="*/ 88 w 326"/>
                <a:gd name="T51" fmla="*/ 109 h 296"/>
                <a:gd name="T52" fmla="*/ 88 w 326"/>
                <a:gd name="T53" fmla="*/ 296 h 296"/>
                <a:gd name="T54" fmla="*/ 118 w 326"/>
                <a:gd name="T55" fmla="*/ 296 h 296"/>
                <a:gd name="T56" fmla="*/ 118 w 326"/>
                <a:gd name="T57" fmla="*/ 271 h 296"/>
                <a:gd name="T58" fmla="*/ 121 w 326"/>
                <a:gd name="T59" fmla="*/ 271 h 296"/>
                <a:gd name="T60" fmla="*/ 182 w 326"/>
                <a:gd name="T61" fmla="*/ 272 h 296"/>
                <a:gd name="T62" fmla="*/ 283 w 326"/>
                <a:gd name="T63" fmla="*/ 268 h 296"/>
                <a:gd name="T64" fmla="*/ 304 w 326"/>
                <a:gd name="T65" fmla="*/ 256 h 296"/>
                <a:gd name="T66" fmla="*/ 306 w 326"/>
                <a:gd name="T67" fmla="*/ 238 h 296"/>
                <a:gd name="T68" fmla="*/ 309 w 326"/>
                <a:gd name="T69" fmla="*/ 231 h 296"/>
                <a:gd name="T70" fmla="*/ 318 w 326"/>
                <a:gd name="T71" fmla="*/ 213 h 296"/>
                <a:gd name="T72" fmla="*/ 315 w 326"/>
                <a:gd name="T73" fmla="*/ 199 h 296"/>
                <a:gd name="T74" fmla="*/ 316 w 326"/>
                <a:gd name="T75" fmla="*/ 190 h 296"/>
                <a:gd name="T76" fmla="*/ 323 w 326"/>
                <a:gd name="T77" fmla="*/ 17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6" h="296">
                  <a:moveTo>
                    <a:pt x="0" y="296"/>
                  </a:moveTo>
                  <a:cubicBezTo>
                    <a:pt x="64" y="296"/>
                    <a:pt x="64" y="296"/>
                    <a:pt x="64" y="296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0" y="109"/>
                    <a:pt x="0" y="109"/>
                    <a:pt x="0" y="109"/>
                  </a:cubicBezTo>
                  <a:lnTo>
                    <a:pt x="0" y="296"/>
                  </a:lnTo>
                  <a:close/>
                  <a:moveTo>
                    <a:pt x="323" y="172"/>
                  </a:moveTo>
                  <a:cubicBezTo>
                    <a:pt x="323" y="167"/>
                    <a:pt x="321" y="163"/>
                    <a:pt x="318" y="158"/>
                  </a:cubicBezTo>
                  <a:cubicBezTo>
                    <a:pt x="316" y="155"/>
                    <a:pt x="317" y="151"/>
                    <a:pt x="319" y="148"/>
                  </a:cubicBezTo>
                  <a:cubicBezTo>
                    <a:pt x="322" y="145"/>
                    <a:pt x="326" y="139"/>
                    <a:pt x="326" y="130"/>
                  </a:cubicBezTo>
                  <a:cubicBezTo>
                    <a:pt x="326" y="112"/>
                    <a:pt x="309" y="106"/>
                    <a:pt x="293" y="106"/>
                  </a:cubicBezTo>
                  <a:cubicBezTo>
                    <a:pt x="292" y="106"/>
                    <a:pt x="291" y="106"/>
                    <a:pt x="291" y="106"/>
                  </a:cubicBezTo>
                  <a:cubicBezTo>
                    <a:pt x="291" y="106"/>
                    <a:pt x="290" y="106"/>
                    <a:pt x="290" y="106"/>
                  </a:cubicBezTo>
                  <a:cubicBezTo>
                    <a:pt x="284" y="106"/>
                    <a:pt x="267" y="105"/>
                    <a:pt x="259" y="94"/>
                  </a:cubicBezTo>
                  <a:cubicBezTo>
                    <a:pt x="255" y="88"/>
                    <a:pt x="255" y="78"/>
                    <a:pt x="260" y="65"/>
                  </a:cubicBezTo>
                  <a:cubicBezTo>
                    <a:pt x="269" y="42"/>
                    <a:pt x="269" y="24"/>
                    <a:pt x="261" y="13"/>
                  </a:cubicBezTo>
                  <a:cubicBezTo>
                    <a:pt x="253" y="1"/>
                    <a:pt x="240" y="0"/>
                    <a:pt x="237" y="0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30" y="0"/>
                    <a:pt x="217" y="11"/>
                    <a:pt x="211" y="41"/>
                  </a:cubicBezTo>
                  <a:cubicBezTo>
                    <a:pt x="209" y="52"/>
                    <a:pt x="204" y="62"/>
                    <a:pt x="195" y="72"/>
                  </a:cubicBezTo>
                  <a:cubicBezTo>
                    <a:pt x="191" y="77"/>
                    <a:pt x="187" y="80"/>
                    <a:pt x="183" y="83"/>
                  </a:cubicBezTo>
                  <a:cubicBezTo>
                    <a:pt x="178" y="86"/>
                    <a:pt x="172" y="90"/>
                    <a:pt x="168" y="96"/>
                  </a:cubicBezTo>
                  <a:cubicBezTo>
                    <a:pt x="159" y="110"/>
                    <a:pt x="145" y="117"/>
                    <a:pt x="126" y="117"/>
                  </a:cubicBezTo>
                  <a:cubicBezTo>
                    <a:pt x="123" y="117"/>
                    <a:pt x="121" y="117"/>
                    <a:pt x="121" y="117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118" y="109"/>
                    <a:pt x="118" y="109"/>
                    <a:pt x="118" y="109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296"/>
                    <a:pt x="88" y="296"/>
                    <a:pt x="8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1" y="271"/>
                    <a:pt x="121" y="271"/>
                    <a:pt x="121" y="271"/>
                  </a:cubicBezTo>
                  <a:cubicBezTo>
                    <a:pt x="126" y="271"/>
                    <a:pt x="152" y="272"/>
                    <a:pt x="182" y="272"/>
                  </a:cubicBezTo>
                  <a:cubicBezTo>
                    <a:pt x="235" y="272"/>
                    <a:pt x="269" y="271"/>
                    <a:pt x="283" y="268"/>
                  </a:cubicBezTo>
                  <a:cubicBezTo>
                    <a:pt x="296" y="266"/>
                    <a:pt x="301" y="260"/>
                    <a:pt x="304" y="256"/>
                  </a:cubicBezTo>
                  <a:cubicBezTo>
                    <a:pt x="306" y="251"/>
                    <a:pt x="307" y="245"/>
                    <a:pt x="306" y="238"/>
                  </a:cubicBezTo>
                  <a:cubicBezTo>
                    <a:pt x="306" y="235"/>
                    <a:pt x="307" y="232"/>
                    <a:pt x="309" y="231"/>
                  </a:cubicBezTo>
                  <a:cubicBezTo>
                    <a:pt x="313" y="228"/>
                    <a:pt x="318" y="222"/>
                    <a:pt x="318" y="213"/>
                  </a:cubicBezTo>
                  <a:cubicBezTo>
                    <a:pt x="319" y="208"/>
                    <a:pt x="317" y="203"/>
                    <a:pt x="315" y="199"/>
                  </a:cubicBezTo>
                  <a:cubicBezTo>
                    <a:pt x="313" y="196"/>
                    <a:pt x="314" y="192"/>
                    <a:pt x="316" y="190"/>
                  </a:cubicBezTo>
                  <a:cubicBezTo>
                    <a:pt x="321" y="184"/>
                    <a:pt x="323" y="178"/>
                    <a:pt x="323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643629" y="3103423"/>
            <a:ext cx="1276350" cy="1276350"/>
            <a:chOff x="6423819" y="2876550"/>
            <a:chExt cx="1276350" cy="1276350"/>
          </a:xfrm>
        </p:grpSpPr>
        <p:sp>
          <p:nvSpPr>
            <p:cNvPr id="11" name="椭圆 10"/>
            <p:cNvSpPr/>
            <p:nvPr/>
          </p:nvSpPr>
          <p:spPr>
            <a:xfrm>
              <a:off x="6423819" y="2876550"/>
              <a:ext cx="1276350" cy="1276350"/>
            </a:xfrm>
            <a:prstGeom prst="ellipse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497"/>
            <p:cNvSpPr>
              <a:spLocks noEditPoints="1"/>
            </p:cNvSpPr>
            <p:nvPr/>
          </p:nvSpPr>
          <p:spPr bwMode="auto">
            <a:xfrm>
              <a:off x="6753622" y="3235325"/>
              <a:ext cx="616744" cy="496094"/>
            </a:xfrm>
            <a:custGeom>
              <a:avLst/>
              <a:gdLst>
                <a:gd name="T0" fmla="*/ 163 w 326"/>
                <a:gd name="T1" fmla="*/ 0 h 263"/>
                <a:gd name="T2" fmla="*/ 0 w 326"/>
                <a:gd name="T3" fmla="*/ 126 h 263"/>
                <a:gd name="T4" fmla="*/ 40 w 326"/>
                <a:gd name="T5" fmla="*/ 208 h 263"/>
                <a:gd name="T6" fmla="*/ 24 w 326"/>
                <a:gd name="T7" fmla="*/ 247 h 263"/>
                <a:gd name="T8" fmla="*/ 26 w 326"/>
                <a:gd name="T9" fmla="*/ 260 h 263"/>
                <a:gd name="T10" fmla="*/ 35 w 326"/>
                <a:gd name="T11" fmla="*/ 263 h 263"/>
                <a:gd name="T12" fmla="*/ 40 w 326"/>
                <a:gd name="T13" fmla="*/ 262 h 263"/>
                <a:gd name="T14" fmla="*/ 90 w 326"/>
                <a:gd name="T15" fmla="*/ 238 h 263"/>
                <a:gd name="T16" fmla="*/ 163 w 326"/>
                <a:gd name="T17" fmla="*/ 251 h 263"/>
                <a:gd name="T18" fmla="*/ 326 w 326"/>
                <a:gd name="T19" fmla="*/ 126 h 263"/>
                <a:gd name="T20" fmla="*/ 163 w 326"/>
                <a:gd name="T21" fmla="*/ 0 h 263"/>
                <a:gd name="T22" fmla="*/ 93 w 326"/>
                <a:gd name="T23" fmla="*/ 150 h 263"/>
                <a:gd name="T24" fmla="*/ 75 w 326"/>
                <a:gd name="T25" fmla="*/ 132 h 263"/>
                <a:gd name="T26" fmla="*/ 93 w 326"/>
                <a:gd name="T27" fmla="*/ 114 h 263"/>
                <a:gd name="T28" fmla="*/ 111 w 326"/>
                <a:gd name="T29" fmla="*/ 132 h 263"/>
                <a:gd name="T30" fmla="*/ 93 w 326"/>
                <a:gd name="T31" fmla="*/ 150 h 263"/>
                <a:gd name="T32" fmla="*/ 164 w 326"/>
                <a:gd name="T33" fmla="*/ 150 h 263"/>
                <a:gd name="T34" fmla="*/ 146 w 326"/>
                <a:gd name="T35" fmla="*/ 132 h 263"/>
                <a:gd name="T36" fmla="*/ 164 w 326"/>
                <a:gd name="T37" fmla="*/ 114 h 263"/>
                <a:gd name="T38" fmla="*/ 182 w 326"/>
                <a:gd name="T39" fmla="*/ 132 h 263"/>
                <a:gd name="T40" fmla="*/ 164 w 326"/>
                <a:gd name="T41" fmla="*/ 150 h 263"/>
                <a:gd name="T42" fmla="*/ 235 w 326"/>
                <a:gd name="T43" fmla="*/ 150 h 263"/>
                <a:gd name="T44" fmla="*/ 217 w 326"/>
                <a:gd name="T45" fmla="*/ 132 h 263"/>
                <a:gd name="T46" fmla="*/ 235 w 326"/>
                <a:gd name="T47" fmla="*/ 114 h 263"/>
                <a:gd name="T48" fmla="*/ 254 w 326"/>
                <a:gd name="T49" fmla="*/ 132 h 263"/>
                <a:gd name="T50" fmla="*/ 235 w 326"/>
                <a:gd name="T51" fmla="*/ 15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263">
                  <a:moveTo>
                    <a:pt x="163" y="0"/>
                  </a:moveTo>
                  <a:cubicBezTo>
                    <a:pt x="73" y="0"/>
                    <a:pt x="0" y="56"/>
                    <a:pt x="0" y="126"/>
                  </a:cubicBezTo>
                  <a:cubicBezTo>
                    <a:pt x="0" y="156"/>
                    <a:pt x="14" y="185"/>
                    <a:pt x="40" y="208"/>
                  </a:cubicBezTo>
                  <a:cubicBezTo>
                    <a:pt x="24" y="247"/>
                    <a:pt x="24" y="247"/>
                    <a:pt x="24" y="247"/>
                  </a:cubicBezTo>
                  <a:cubicBezTo>
                    <a:pt x="22" y="251"/>
                    <a:pt x="23" y="257"/>
                    <a:pt x="26" y="260"/>
                  </a:cubicBezTo>
                  <a:cubicBezTo>
                    <a:pt x="28" y="262"/>
                    <a:pt x="31" y="263"/>
                    <a:pt x="35" y="263"/>
                  </a:cubicBezTo>
                  <a:cubicBezTo>
                    <a:pt x="36" y="263"/>
                    <a:pt x="38" y="263"/>
                    <a:pt x="40" y="262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113" y="246"/>
                    <a:pt x="138" y="251"/>
                    <a:pt x="163" y="251"/>
                  </a:cubicBezTo>
                  <a:cubicBezTo>
                    <a:pt x="253" y="251"/>
                    <a:pt x="326" y="195"/>
                    <a:pt x="326" y="126"/>
                  </a:cubicBezTo>
                  <a:cubicBezTo>
                    <a:pt x="326" y="56"/>
                    <a:pt x="253" y="0"/>
                    <a:pt x="163" y="0"/>
                  </a:cubicBezTo>
                  <a:close/>
                  <a:moveTo>
                    <a:pt x="93" y="150"/>
                  </a:moveTo>
                  <a:cubicBezTo>
                    <a:pt x="83" y="150"/>
                    <a:pt x="75" y="142"/>
                    <a:pt x="75" y="132"/>
                  </a:cubicBezTo>
                  <a:cubicBezTo>
                    <a:pt x="75" y="122"/>
                    <a:pt x="83" y="114"/>
                    <a:pt x="93" y="114"/>
                  </a:cubicBezTo>
                  <a:cubicBezTo>
                    <a:pt x="103" y="114"/>
                    <a:pt x="111" y="122"/>
                    <a:pt x="111" y="132"/>
                  </a:cubicBezTo>
                  <a:cubicBezTo>
                    <a:pt x="111" y="142"/>
                    <a:pt x="103" y="150"/>
                    <a:pt x="93" y="150"/>
                  </a:cubicBezTo>
                  <a:close/>
                  <a:moveTo>
                    <a:pt x="164" y="150"/>
                  </a:moveTo>
                  <a:cubicBezTo>
                    <a:pt x="154" y="150"/>
                    <a:pt x="146" y="142"/>
                    <a:pt x="146" y="132"/>
                  </a:cubicBezTo>
                  <a:cubicBezTo>
                    <a:pt x="146" y="122"/>
                    <a:pt x="154" y="114"/>
                    <a:pt x="164" y="114"/>
                  </a:cubicBezTo>
                  <a:cubicBezTo>
                    <a:pt x="174" y="114"/>
                    <a:pt x="182" y="122"/>
                    <a:pt x="182" y="132"/>
                  </a:cubicBezTo>
                  <a:cubicBezTo>
                    <a:pt x="182" y="142"/>
                    <a:pt x="174" y="150"/>
                    <a:pt x="164" y="150"/>
                  </a:cubicBezTo>
                  <a:close/>
                  <a:moveTo>
                    <a:pt x="235" y="150"/>
                  </a:moveTo>
                  <a:cubicBezTo>
                    <a:pt x="225" y="150"/>
                    <a:pt x="217" y="142"/>
                    <a:pt x="217" y="132"/>
                  </a:cubicBezTo>
                  <a:cubicBezTo>
                    <a:pt x="217" y="122"/>
                    <a:pt x="225" y="114"/>
                    <a:pt x="235" y="114"/>
                  </a:cubicBezTo>
                  <a:cubicBezTo>
                    <a:pt x="245" y="114"/>
                    <a:pt x="254" y="122"/>
                    <a:pt x="254" y="132"/>
                  </a:cubicBezTo>
                  <a:cubicBezTo>
                    <a:pt x="254" y="142"/>
                    <a:pt x="245" y="150"/>
                    <a:pt x="235" y="1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313862" y="3103423"/>
            <a:ext cx="1276350" cy="1276350"/>
            <a:chOff x="8732838" y="2876550"/>
            <a:chExt cx="1276350" cy="1276350"/>
          </a:xfrm>
        </p:grpSpPr>
        <p:sp>
          <p:nvSpPr>
            <p:cNvPr id="13" name="椭圆 12"/>
            <p:cNvSpPr/>
            <p:nvPr/>
          </p:nvSpPr>
          <p:spPr>
            <a:xfrm>
              <a:off x="8732838" y="2876550"/>
              <a:ext cx="1276350" cy="1276350"/>
            </a:xfrm>
            <a:prstGeom prst="ellipse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Freeform 507"/>
            <p:cNvSpPr>
              <a:spLocks noEditPoints="1"/>
            </p:cNvSpPr>
            <p:nvPr/>
          </p:nvSpPr>
          <p:spPr bwMode="auto">
            <a:xfrm>
              <a:off x="9057482" y="3235325"/>
              <a:ext cx="627062" cy="573881"/>
            </a:xfrm>
            <a:custGeom>
              <a:avLst/>
              <a:gdLst>
                <a:gd name="T0" fmla="*/ 186 w 331"/>
                <a:gd name="T1" fmla="*/ 64 h 304"/>
                <a:gd name="T2" fmla="*/ 197 w 331"/>
                <a:gd name="T3" fmla="*/ 52 h 304"/>
                <a:gd name="T4" fmla="*/ 197 w 331"/>
                <a:gd name="T5" fmla="*/ 11 h 304"/>
                <a:gd name="T6" fmla="*/ 186 w 331"/>
                <a:gd name="T7" fmla="*/ 0 h 304"/>
                <a:gd name="T8" fmla="*/ 174 w 331"/>
                <a:gd name="T9" fmla="*/ 11 h 304"/>
                <a:gd name="T10" fmla="*/ 174 w 331"/>
                <a:gd name="T11" fmla="*/ 52 h 304"/>
                <a:gd name="T12" fmla="*/ 186 w 331"/>
                <a:gd name="T13" fmla="*/ 64 h 304"/>
                <a:gd name="T14" fmla="*/ 122 w 331"/>
                <a:gd name="T15" fmla="*/ 64 h 304"/>
                <a:gd name="T16" fmla="*/ 134 w 331"/>
                <a:gd name="T17" fmla="*/ 52 h 304"/>
                <a:gd name="T18" fmla="*/ 134 w 331"/>
                <a:gd name="T19" fmla="*/ 11 h 304"/>
                <a:gd name="T20" fmla="*/ 122 w 331"/>
                <a:gd name="T21" fmla="*/ 0 h 304"/>
                <a:gd name="T22" fmla="*/ 110 w 331"/>
                <a:gd name="T23" fmla="*/ 11 h 304"/>
                <a:gd name="T24" fmla="*/ 110 w 331"/>
                <a:gd name="T25" fmla="*/ 52 h 304"/>
                <a:gd name="T26" fmla="*/ 122 w 331"/>
                <a:gd name="T27" fmla="*/ 64 h 304"/>
                <a:gd name="T28" fmla="*/ 312 w 331"/>
                <a:gd name="T29" fmla="*/ 117 h 304"/>
                <a:gd name="T30" fmla="*/ 243 w 331"/>
                <a:gd name="T31" fmla="*/ 108 h 304"/>
                <a:gd name="T32" fmla="*/ 243 w 331"/>
                <a:gd name="T33" fmla="*/ 89 h 304"/>
                <a:gd name="T34" fmla="*/ 240 w 331"/>
                <a:gd name="T35" fmla="*/ 82 h 304"/>
                <a:gd name="T36" fmla="*/ 233 w 331"/>
                <a:gd name="T37" fmla="*/ 79 h 304"/>
                <a:gd name="T38" fmla="*/ 10 w 331"/>
                <a:gd name="T39" fmla="*/ 79 h 304"/>
                <a:gd name="T40" fmla="*/ 3 w 331"/>
                <a:gd name="T41" fmla="*/ 82 h 304"/>
                <a:gd name="T42" fmla="*/ 0 w 331"/>
                <a:gd name="T43" fmla="*/ 89 h 304"/>
                <a:gd name="T44" fmla="*/ 0 w 331"/>
                <a:gd name="T45" fmla="*/ 144 h 304"/>
                <a:gd name="T46" fmla="*/ 54 w 331"/>
                <a:gd name="T47" fmla="*/ 302 h 304"/>
                <a:gd name="T48" fmla="*/ 60 w 331"/>
                <a:gd name="T49" fmla="*/ 304 h 304"/>
                <a:gd name="T50" fmla="*/ 183 w 331"/>
                <a:gd name="T51" fmla="*/ 304 h 304"/>
                <a:gd name="T52" fmla="*/ 189 w 331"/>
                <a:gd name="T53" fmla="*/ 302 h 304"/>
                <a:gd name="T54" fmla="*/ 218 w 331"/>
                <a:gd name="T55" fmla="*/ 254 h 304"/>
                <a:gd name="T56" fmla="*/ 322 w 331"/>
                <a:gd name="T57" fmla="*/ 185 h 304"/>
                <a:gd name="T58" fmla="*/ 312 w 331"/>
                <a:gd name="T59" fmla="*/ 117 h 304"/>
                <a:gd name="T60" fmla="*/ 294 w 331"/>
                <a:gd name="T61" fmla="*/ 175 h 304"/>
                <a:gd name="T62" fmla="*/ 231 w 331"/>
                <a:gd name="T63" fmla="*/ 221 h 304"/>
                <a:gd name="T64" fmla="*/ 243 w 331"/>
                <a:gd name="T65" fmla="*/ 151 h 304"/>
                <a:gd name="T66" fmla="*/ 259 w 331"/>
                <a:gd name="T67" fmla="*/ 134 h 304"/>
                <a:gd name="T68" fmla="*/ 290 w 331"/>
                <a:gd name="T69" fmla="*/ 138 h 304"/>
                <a:gd name="T70" fmla="*/ 294 w 331"/>
                <a:gd name="T71" fmla="*/ 175 h 304"/>
                <a:gd name="T72" fmla="*/ 58 w 331"/>
                <a:gd name="T73" fmla="*/ 64 h 304"/>
                <a:gd name="T74" fmla="*/ 70 w 331"/>
                <a:gd name="T75" fmla="*/ 52 h 304"/>
                <a:gd name="T76" fmla="*/ 70 w 331"/>
                <a:gd name="T77" fmla="*/ 11 h 304"/>
                <a:gd name="T78" fmla="*/ 58 w 331"/>
                <a:gd name="T79" fmla="*/ 0 h 304"/>
                <a:gd name="T80" fmla="*/ 46 w 331"/>
                <a:gd name="T81" fmla="*/ 11 h 304"/>
                <a:gd name="T82" fmla="*/ 46 w 331"/>
                <a:gd name="T83" fmla="*/ 52 h 304"/>
                <a:gd name="T84" fmla="*/ 58 w 331"/>
                <a:gd name="T85" fmla="*/ 6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1" h="304">
                  <a:moveTo>
                    <a:pt x="186" y="64"/>
                  </a:moveTo>
                  <a:cubicBezTo>
                    <a:pt x="192" y="64"/>
                    <a:pt x="197" y="59"/>
                    <a:pt x="197" y="52"/>
                  </a:cubicBezTo>
                  <a:cubicBezTo>
                    <a:pt x="197" y="11"/>
                    <a:pt x="197" y="11"/>
                    <a:pt x="197" y="11"/>
                  </a:cubicBezTo>
                  <a:cubicBezTo>
                    <a:pt x="197" y="5"/>
                    <a:pt x="192" y="0"/>
                    <a:pt x="186" y="0"/>
                  </a:cubicBezTo>
                  <a:cubicBezTo>
                    <a:pt x="179" y="0"/>
                    <a:pt x="174" y="5"/>
                    <a:pt x="174" y="1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9"/>
                    <a:pt x="179" y="64"/>
                    <a:pt x="186" y="64"/>
                  </a:cubicBezTo>
                  <a:close/>
                  <a:moveTo>
                    <a:pt x="122" y="64"/>
                  </a:moveTo>
                  <a:cubicBezTo>
                    <a:pt x="128" y="64"/>
                    <a:pt x="134" y="59"/>
                    <a:pt x="134" y="52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4" y="5"/>
                    <a:pt x="128" y="0"/>
                    <a:pt x="122" y="0"/>
                  </a:cubicBezTo>
                  <a:cubicBezTo>
                    <a:pt x="115" y="0"/>
                    <a:pt x="110" y="5"/>
                    <a:pt x="110" y="11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9"/>
                    <a:pt x="115" y="64"/>
                    <a:pt x="122" y="64"/>
                  </a:cubicBezTo>
                  <a:close/>
                  <a:moveTo>
                    <a:pt x="312" y="117"/>
                  </a:moveTo>
                  <a:cubicBezTo>
                    <a:pt x="300" y="104"/>
                    <a:pt x="279" y="93"/>
                    <a:pt x="243" y="108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3" y="87"/>
                    <a:pt x="242" y="84"/>
                    <a:pt x="240" y="82"/>
                  </a:cubicBezTo>
                  <a:cubicBezTo>
                    <a:pt x="239" y="80"/>
                    <a:pt x="236" y="79"/>
                    <a:pt x="233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8" y="79"/>
                    <a:pt x="5" y="80"/>
                    <a:pt x="3" y="82"/>
                  </a:cubicBezTo>
                  <a:cubicBezTo>
                    <a:pt x="1" y="84"/>
                    <a:pt x="0" y="87"/>
                    <a:pt x="0" y="89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234"/>
                    <a:pt x="50" y="299"/>
                    <a:pt x="54" y="302"/>
                  </a:cubicBezTo>
                  <a:cubicBezTo>
                    <a:pt x="56" y="303"/>
                    <a:pt x="58" y="304"/>
                    <a:pt x="60" y="304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85" y="304"/>
                    <a:pt x="188" y="303"/>
                    <a:pt x="189" y="302"/>
                  </a:cubicBezTo>
                  <a:cubicBezTo>
                    <a:pt x="191" y="300"/>
                    <a:pt x="205" y="282"/>
                    <a:pt x="218" y="254"/>
                  </a:cubicBezTo>
                  <a:cubicBezTo>
                    <a:pt x="292" y="246"/>
                    <a:pt x="315" y="203"/>
                    <a:pt x="322" y="185"/>
                  </a:cubicBezTo>
                  <a:cubicBezTo>
                    <a:pt x="331" y="160"/>
                    <a:pt x="328" y="133"/>
                    <a:pt x="312" y="117"/>
                  </a:cubicBezTo>
                  <a:close/>
                  <a:moveTo>
                    <a:pt x="294" y="175"/>
                  </a:moveTo>
                  <a:cubicBezTo>
                    <a:pt x="290" y="186"/>
                    <a:pt x="275" y="212"/>
                    <a:pt x="231" y="221"/>
                  </a:cubicBezTo>
                  <a:cubicBezTo>
                    <a:pt x="237" y="200"/>
                    <a:pt x="242" y="176"/>
                    <a:pt x="243" y="151"/>
                  </a:cubicBezTo>
                  <a:cubicBezTo>
                    <a:pt x="251" y="149"/>
                    <a:pt x="258" y="142"/>
                    <a:pt x="259" y="134"/>
                  </a:cubicBezTo>
                  <a:cubicBezTo>
                    <a:pt x="273" y="129"/>
                    <a:pt x="283" y="130"/>
                    <a:pt x="290" y="138"/>
                  </a:cubicBezTo>
                  <a:cubicBezTo>
                    <a:pt x="296" y="144"/>
                    <a:pt x="300" y="158"/>
                    <a:pt x="294" y="175"/>
                  </a:cubicBezTo>
                  <a:close/>
                  <a:moveTo>
                    <a:pt x="58" y="64"/>
                  </a:moveTo>
                  <a:cubicBezTo>
                    <a:pt x="65" y="64"/>
                    <a:pt x="70" y="59"/>
                    <a:pt x="70" y="52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5"/>
                    <a:pt x="65" y="0"/>
                    <a:pt x="58" y="0"/>
                  </a:cubicBezTo>
                  <a:cubicBezTo>
                    <a:pt x="52" y="0"/>
                    <a:pt x="46" y="5"/>
                    <a:pt x="46" y="11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59"/>
                    <a:pt x="52" y="64"/>
                    <a:pt x="58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973395" y="3103423"/>
            <a:ext cx="1276350" cy="1276350"/>
            <a:chOff x="4114800" y="2876550"/>
            <a:chExt cx="1276350" cy="1276350"/>
          </a:xfrm>
        </p:grpSpPr>
        <p:sp>
          <p:nvSpPr>
            <p:cNvPr id="9" name="椭圆 8"/>
            <p:cNvSpPr/>
            <p:nvPr/>
          </p:nvSpPr>
          <p:spPr>
            <a:xfrm>
              <a:off x="4114800" y="2876550"/>
              <a:ext cx="1276350" cy="1276350"/>
            </a:xfrm>
            <a:prstGeom prst="ellipse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 512"/>
            <p:cNvSpPr>
              <a:spLocks noEditPoints="1"/>
            </p:cNvSpPr>
            <p:nvPr/>
          </p:nvSpPr>
          <p:spPr bwMode="auto">
            <a:xfrm>
              <a:off x="4455937" y="3197423"/>
              <a:ext cx="620570" cy="596702"/>
            </a:xfrm>
            <a:custGeom>
              <a:avLst/>
              <a:gdLst>
                <a:gd name="T0" fmla="*/ 261 w 327"/>
                <a:gd name="T1" fmla="*/ 209 h 316"/>
                <a:gd name="T2" fmla="*/ 261 w 327"/>
                <a:gd name="T3" fmla="*/ 215 h 316"/>
                <a:gd name="T4" fmla="*/ 254 w 327"/>
                <a:gd name="T5" fmla="*/ 222 h 316"/>
                <a:gd name="T6" fmla="*/ 208 w 327"/>
                <a:gd name="T7" fmla="*/ 222 h 316"/>
                <a:gd name="T8" fmla="*/ 201 w 327"/>
                <a:gd name="T9" fmla="*/ 215 h 316"/>
                <a:gd name="T10" fmla="*/ 201 w 327"/>
                <a:gd name="T11" fmla="*/ 209 h 316"/>
                <a:gd name="T12" fmla="*/ 118 w 327"/>
                <a:gd name="T13" fmla="*/ 209 h 316"/>
                <a:gd name="T14" fmla="*/ 118 w 327"/>
                <a:gd name="T15" fmla="*/ 215 h 316"/>
                <a:gd name="T16" fmla="*/ 111 w 327"/>
                <a:gd name="T17" fmla="*/ 222 h 316"/>
                <a:gd name="T18" fmla="*/ 64 w 327"/>
                <a:gd name="T19" fmla="*/ 222 h 316"/>
                <a:gd name="T20" fmla="*/ 57 w 327"/>
                <a:gd name="T21" fmla="*/ 215 h 316"/>
                <a:gd name="T22" fmla="*/ 57 w 327"/>
                <a:gd name="T23" fmla="*/ 209 h 316"/>
                <a:gd name="T24" fmla="*/ 39 w 327"/>
                <a:gd name="T25" fmla="*/ 209 h 316"/>
                <a:gd name="T26" fmla="*/ 0 w 327"/>
                <a:gd name="T27" fmla="*/ 193 h 316"/>
                <a:gd name="T28" fmla="*/ 0 w 327"/>
                <a:gd name="T29" fmla="*/ 277 h 316"/>
                <a:gd name="T30" fmla="*/ 39 w 327"/>
                <a:gd name="T31" fmla="*/ 316 h 316"/>
                <a:gd name="T32" fmla="*/ 289 w 327"/>
                <a:gd name="T33" fmla="*/ 316 h 316"/>
                <a:gd name="T34" fmla="*/ 327 w 327"/>
                <a:gd name="T35" fmla="*/ 277 h 316"/>
                <a:gd name="T36" fmla="*/ 327 w 327"/>
                <a:gd name="T37" fmla="*/ 193 h 316"/>
                <a:gd name="T38" fmla="*/ 289 w 327"/>
                <a:gd name="T39" fmla="*/ 209 h 316"/>
                <a:gd name="T40" fmla="*/ 261 w 327"/>
                <a:gd name="T41" fmla="*/ 209 h 316"/>
                <a:gd name="T42" fmla="*/ 289 w 327"/>
                <a:gd name="T43" fmla="*/ 70 h 316"/>
                <a:gd name="T44" fmla="*/ 246 w 327"/>
                <a:gd name="T45" fmla="*/ 70 h 316"/>
                <a:gd name="T46" fmla="*/ 246 w 327"/>
                <a:gd name="T47" fmla="*/ 51 h 316"/>
                <a:gd name="T48" fmla="*/ 196 w 327"/>
                <a:gd name="T49" fmla="*/ 0 h 316"/>
                <a:gd name="T50" fmla="*/ 132 w 327"/>
                <a:gd name="T51" fmla="*/ 0 h 316"/>
                <a:gd name="T52" fmla="*/ 81 w 327"/>
                <a:gd name="T53" fmla="*/ 51 h 316"/>
                <a:gd name="T54" fmla="*/ 81 w 327"/>
                <a:gd name="T55" fmla="*/ 70 h 316"/>
                <a:gd name="T56" fmla="*/ 39 w 327"/>
                <a:gd name="T57" fmla="*/ 70 h 316"/>
                <a:gd name="T58" fmla="*/ 0 w 327"/>
                <a:gd name="T59" fmla="*/ 109 h 316"/>
                <a:gd name="T60" fmla="*/ 0 w 327"/>
                <a:gd name="T61" fmla="*/ 155 h 316"/>
                <a:gd name="T62" fmla="*/ 39 w 327"/>
                <a:gd name="T63" fmla="*/ 194 h 316"/>
                <a:gd name="T64" fmla="*/ 57 w 327"/>
                <a:gd name="T65" fmla="*/ 194 h 316"/>
                <a:gd name="T66" fmla="*/ 57 w 327"/>
                <a:gd name="T67" fmla="*/ 184 h 316"/>
                <a:gd name="T68" fmla="*/ 64 w 327"/>
                <a:gd name="T69" fmla="*/ 177 h 316"/>
                <a:gd name="T70" fmla="*/ 111 w 327"/>
                <a:gd name="T71" fmla="*/ 177 h 316"/>
                <a:gd name="T72" fmla="*/ 118 w 327"/>
                <a:gd name="T73" fmla="*/ 184 h 316"/>
                <a:gd name="T74" fmla="*/ 118 w 327"/>
                <a:gd name="T75" fmla="*/ 194 h 316"/>
                <a:gd name="T76" fmla="*/ 201 w 327"/>
                <a:gd name="T77" fmla="*/ 194 h 316"/>
                <a:gd name="T78" fmla="*/ 201 w 327"/>
                <a:gd name="T79" fmla="*/ 184 h 316"/>
                <a:gd name="T80" fmla="*/ 208 w 327"/>
                <a:gd name="T81" fmla="*/ 177 h 316"/>
                <a:gd name="T82" fmla="*/ 254 w 327"/>
                <a:gd name="T83" fmla="*/ 177 h 316"/>
                <a:gd name="T84" fmla="*/ 261 w 327"/>
                <a:gd name="T85" fmla="*/ 184 h 316"/>
                <a:gd name="T86" fmla="*/ 261 w 327"/>
                <a:gd name="T87" fmla="*/ 194 h 316"/>
                <a:gd name="T88" fmla="*/ 289 w 327"/>
                <a:gd name="T89" fmla="*/ 194 h 316"/>
                <a:gd name="T90" fmla="*/ 327 w 327"/>
                <a:gd name="T91" fmla="*/ 155 h 316"/>
                <a:gd name="T92" fmla="*/ 327 w 327"/>
                <a:gd name="T93" fmla="*/ 109 h 316"/>
                <a:gd name="T94" fmla="*/ 289 w 327"/>
                <a:gd name="T95" fmla="*/ 70 h 316"/>
                <a:gd name="T96" fmla="*/ 220 w 327"/>
                <a:gd name="T97" fmla="*/ 70 h 316"/>
                <a:gd name="T98" fmla="*/ 108 w 327"/>
                <a:gd name="T99" fmla="*/ 70 h 316"/>
                <a:gd name="T100" fmla="*/ 108 w 327"/>
                <a:gd name="T101" fmla="*/ 51 h 316"/>
                <a:gd name="T102" fmla="*/ 132 w 327"/>
                <a:gd name="T103" fmla="*/ 27 h 316"/>
                <a:gd name="T104" fmla="*/ 196 w 327"/>
                <a:gd name="T105" fmla="*/ 27 h 316"/>
                <a:gd name="T106" fmla="*/ 220 w 327"/>
                <a:gd name="T107" fmla="*/ 51 h 316"/>
                <a:gd name="T108" fmla="*/ 220 w 327"/>
                <a:gd name="T109" fmla="*/ 7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7" h="316">
                  <a:moveTo>
                    <a:pt x="261" y="209"/>
                  </a:moveTo>
                  <a:cubicBezTo>
                    <a:pt x="261" y="215"/>
                    <a:pt x="261" y="215"/>
                    <a:pt x="261" y="215"/>
                  </a:cubicBezTo>
                  <a:cubicBezTo>
                    <a:pt x="261" y="219"/>
                    <a:pt x="258" y="222"/>
                    <a:pt x="254" y="222"/>
                  </a:cubicBezTo>
                  <a:cubicBezTo>
                    <a:pt x="208" y="222"/>
                    <a:pt x="208" y="222"/>
                    <a:pt x="208" y="222"/>
                  </a:cubicBezTo>
                  <a:cubicBezTo>
                    <a:pt x="204" y="222"/>
                    <a:pt x="201" y="219"/>
                    <a:pt x="201" y="215"/>
                  </a:cubicBezTo>
                  <a:cubicBezTo>
                    <a:pt x="201" y="209"/>
                    <a:pt x="201" y="209"/>
                    <a:pt x="201" y="209"/>
                  </a:cubicBezTo>
                  <a:cubicBezTo>
                    <a:pt x="118" y="209"/>
                    <a:pt x="118" y="209"/>
                    <a:pt x="118" y="209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8" y="219"/>
                    <a:pt x="115" y="222"/>
                    <a:pt x="111" y="222"/>
                  </a:cubicBezTo>
                  <a:cubicBezTo>
                    <a:pt x="64" y="222"/>
                    <a:pt x="64" y="222"/>
                    <a:pt x="64" y="222"/>
                  </a:cubicBezTo>
                  <a:cubicBezTo>
                    <a:pt x="61" y="222"/>
                    <a:pt x="57" y="219"/>
                    <a:pt x="57" y="215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24" y="209"/>
                    <a:pt x="10" y="203"/>
                    <a:pt x="0" y="193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98"/>
                    <a:pt x="18" y="316"/>
                    <a:pt x="39" y="316"/>
                  </a:cubicBezTo>
                  <a:cubicBezTo>
                    <a:pt x="289" y="316"/>
                    <a:pt x="289" y="316"/>
                    <a:pt x="289" y="316"/>
                  </a:cubicBezTo>
                  <a:cubicBezTo>
                    <a:pt x="310" y="316"/>
                    <a:pt x="327" y="298"/>
                    <a:pt x="327" y="277"/>
                  </a:cubicBezTo>
                  <a:cubicBezTo>
                    <a:pt x="327" y="193"/>
                    <a:pt x="327" y="193"/>
                    <a:pt x="327" y="193"/>
                  </a:cubicBezTo>
                  <a:cubicBezTo>
                    <a:pt x="317" y="203"/>
                    <a:pt x="304" y="209"/>
                    <a:pt x="289" y="209"/>
                  </a:cubicBezTo>
                  <a:lnTo>
                    <a:pt x="261" y="209"/>
                  </a:lnTo>
                  <a:close/>
                  <a:moveTo>
                    <a:pt x="289" y="70"/>
                  </a:moveTo>
                  <a:cubicBezTo>
                    <a:pt x="246" y="70"/>
                    <a:pt x="246" y="70"/>
                    <a:pt x="246" y="70"/>
                  </a:cubicBezTo>
                  <a:cubicBezTo>
                    <a:pt x="246" y="51"/>
                    <a:pt x="246" y="51"/>
                    <a:pt x="246" y="51"/>
                  </a:cubicBezTo>
                  <a:cubicBezTo>
                    <a:pt x="246" y="23"/>
                    <a:pt x="224" y="0"/>
                    <a:pt x="19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4" y="0"/>
                    <a:pt x="81" y="23"/>
                    <a:pt x="81" y="51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18" y="70"/>
                    <a:pt x="0" y="88"/>
                    <a:pt x="0" y="109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77"/>
                    <a:pt x="18" y="194"/>
                    <a:pt x="39" y="194"/>
                  </a:cubicBezTo>
                  <a:cubicBezTo>
                    <a:pt x="57" y="194"/>
                    <a:pt x="57" y="194"/>
                    <a:pt x="57" y="194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7" y="180"/>
                    <a:pt x="61" y="177"/>
                    <a:pt x="64" y="177"/>
                  </a:cubicBezTo>
                  <a:cubicBezTo>
                    <a:pt x="111" y="177"/>
                    <a:pt x="111" y="177"/>
                    <a:pt x="111" y="177"/>
                  </a:cubicBezTo>
                  <a:cubicBezTo>
                    <a:pt x="115" y="177"/>
                    <a:pt x="118" y="180"/>
                    <a:pt x="118" y="184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201" y="194"/>
                    <a:pt x="201" y="194"/>
                    <a:pt x="201" y="19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0"/>
                    <a:pt x="204" y="177"/>
                    <a:pt x="208" y="177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8" y="177"/>
                    <a:pt x="261" y="180"/>
                    <a:pt x="261" y="184"/>
                  </a:cubicBezTo>
                  <a:cubicBezTo>
                    <a:pt x="261" y="194"/>
                    <a:pt x="261" y="194"/>
                    <a:pt x="261" y="194"/>
                  </a:cubicBezTo>
                  <a:cubicBezTo>
                    <a:pt x="289" y="194"/>
                    <a:pt x="289" y="194"/>
                    <a:pt x="289" y="194"/>
                  </a:cubicBezTo>
                  <a:cubicBezTo>
                    <a:pt x="310" y="194"/>
                    <a:pt x="327" y="177"/>
                    <a:pt x="327" y="155"/>
                  </a:cubicBezTo>
                  <a:cubicBezTo>
                    <a:pt x="327" y="109"/>
                    <a:pt x="327" y="109"/>
                    <a:pt x="327" y="109"/>
                  </a:cubicBezTo>
                  <a:cubicBezTo>
                    <a:pt x="327" y="88"/>
                    <a:pt x="310" y="70"/>
                    <a:pt x="289" y="70"/>
                  </a:cubicBezTo>
                  <a:close/>
                  <a:moveTo>
                    <a:pt x="220" y="70"/>
                  </a:moveTo>
                  <a:cubicBezTo>
                    <a:pt x="108" y="70"/>
                    <a:pt x="108" y="70"/>
                    <a:pt x="108" y="7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8" y="38"/>
                    <a:pt x="118" y="27"/>
                    <a:pt x="132" y="27"/>
                  </a:cubicBezTo>
                  <a:cubicBezTo>
                    <a:pt x="196" y="27"/>
                    <a:pt x="196" y="27"/>
                    <a:pt x="196" y="27"/>
                  </a:cubicBezTo>
                  <a:cubicBezTo>
                    <a:pt x="209" y="27"/>
                    <a:pt x="220" y="38"/>
                    <a:pt x="220" y="51"/>
                  </a:cubicBezTo>
                  <a:lnTo>
                    <a:pt x="220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28649" y="4909999"/>
            <a:ext cx="3481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9598" y="5310636"/>
            <a:ext cx="3150313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text content click to add text content click to add text content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72200" y="4909998"/>
            <a:ext cx="339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63549" y="5422779"/>
            <a:ext cx="3150313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text content click to add text content click to add text content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24900" y="1304210"/>
            <a:ext cx="338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16249" y="1816990"/>
            <a:ext cx="3159662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text content click to add text content click to add text content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448050" y="1304210"/>
            <a:ext cx="338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39399" y="1816990"/>
            <a:ext cx="3204230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text content click to add text content click to add text content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907526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>
            <a:off x="981076" y="5051515"/>
            <a:ext cx="1022984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981076" y="5695950"/>
            <a:ext cx="1022984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81076" y="4407081"/>
            <a:ext cx="1022984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981076" y="3762647"/>
            <a:ext cx="1022984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981076" y="3118213"/>
            <a:ext cx="1022984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81049" y="405140"/>
            <a:ext cx="442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9402" y="3028950"/>
            <a:ext cx="323850" cy="26670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625445" y="2473779"/>
            <a:ext cx="323851" cy="3222171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377642" y="4103370"/>
            <a:ext cx="323850" cy="159258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129837" y="5154930"/>
            <a:ext cx="323850" cy="54102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873251" y="3867150"/>
            <a:ext cx="32385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949294" y="5154930"/>
            <a:ext cx="323850" cy="541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01489" y="2541270"/>
            <a:ext cx="323850" cy="3154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453684" y="4248150"/>
            <a:ext cx="323850" cy="1447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510695" y="6036915"/>
            <a:ext cx="6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2014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41321" y="6036915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2015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77642" y="6036915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2016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144296" y="6036915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2017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522318" y="1531670"/>
            <a:ext cx="1842378" cy="400110"/>
            <a:chOff x="9478960" y="1921814"/>
            <a:chExt cx="1842378" cy="400110"/>
          </a:xfrm>
        </p:grpSpPr>
        <p:sp>
          <p:nvSpPr>
            <p:cNvPr id="26" name="矩形 25"/>
            <p:cNvSpPr/>
            <p:nvPr/>
          </p:nvSpPr>
          <p:spPr>
            <a:xfrm>
              <a:off x="9478960" y="2014129"/>
              <a:ext cx="278343" cy="2634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947757" y="1921814"/>
              <a:ext cx="13735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Enter title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377642" y="1531670"/>
            <a:ext cx="1842378" cy="400110"/>
            <a:chOff x="9478960" y="2566248"/>
            <a:chExt cx="1842378" cy="400110"/>
          </a:xfrm>
        </p:grpSpPr>
        <p:sp>
          <p:nvSpPr>
            <p:cNvPr id="27" name="矩形 26"/>
            <p:cNvSpPr/>
            <p:nvPr/>
          </p:nvSpPr>
          <p:spPr>
            <a:xfrm>
              <a:off x="9478960" y="2600326"/>
              <a:ext cx="278343" cy="263434"/>
            </a:xfrm>
            <a:prstGeom prst="rect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947757" y="2566248"/>
              <a:ext cx="13735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Enter title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2819400" y="1330636"/>
            <a:ext cx="6800850" cy="80217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32555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1050" y="405140"/>
            <a:ext cx="4869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泪滴形 5"/>
          <p:cNvSpPr/>
          <p:nvPr/>
        </p:nvSpPr>
        <p:spPr>
          <a:xfrm>
            <a:off x="3857625" y="4038600"/>
            <a:ext cx="1981200" cy="1981200"/>
          </a:xfrm>
          <a:prstGeom prst="teardrop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泪滴形 6"/>
          <p:cNvSpPr/>
          <p:nvPr/>
        </p:nvSpPr>
        <p:spPr>
          <a:xfrm flipH="1">
            <a:off x="6086475" y="4038600"/>
            <a:ext cx="1981200" cy="1981200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泪滴形 7"/>
          <p:cNvSpPr/>
          <p:nvPr/>
        </p:nvSpPr>
        <p:spPr>
          <a:xfrm flipH="1" flipV="1">
            <a:off x="6086475" y="1885950"/>
            <a:ext cx="1981200" cy="1981200"/>
          </a:xfrm>
          <a:prstGeom prst="teardrop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泪滴形 8"/>
          <p:cNvSpPr/>
          <p:nvPr/>
        </p:nvSpPr>
        <p:spPr>
          <a:xfrm flipV="1">
            <a:off x="3857625" y="1885950"/>
            <a:ext cx="1981200" cy="1981200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20770" y="2029066"/>
            <a:ext cx="5342918" cy="2218183"/>
            <a:chOff x="120770" y="2029066"/>
            <a:chExt cx="5342918" cy="2218183"/>
          </a:xfrm>
        </p:grpSpPr>
        <p:grpSp>
          <p:nvGrpSpPr>
            <p:cNvPr id="12" name="组合 11"/>
            <p:cNvGrpSpPr/>
            <p:nvPr/>
          </p:nvGrpSpPr>
          <p:grpSpPr>
            <a:xfrm>
              <a:off x="120770" y="2029066"/>
              <a:ext cx="3412131" cy="2218183"/>
              <a:chOff x="120770" y="2029066"/>
              <a:chExt cx="3412131" cy="2218183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20770" y="2029066"/>
                <a:ext cx="34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Please enter your title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457200" y="2541846"/>
                <a:ext cx="3075701" cy="1705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Click to add text content click to add text content click to add text content click to add text content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4033107" y="2322552"/>
              <a:ext cx="143058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6600" dirty="0">
                  <a:solidFill>
                    <a:srgbClr val="F6040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6600" dirty="0">
                <a:solidFill>
                  <a:srgbClr val="F6040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086475" y="2199560"/>
            <a:ext cx="6105525" cy="2218183"/>
            <a:chOff x="6086475" y="2199560"/>
            <a:chExt cx="6105525" cy="2218183"/>
          </a:xfrm>
        </p:grpSpPr>
        <p:sp>
          <p:nvSpPr>
            <p:cNvPr id="10" name="文本框 9"/>
            <p:cNvSpPr txBox="1"/>
            <p:nvPr/>
          </p:nvSpPr>
          <p:spPr>
            <a:xfrm>
              <a:off x="8629650" y="2199560"/>
              <a:ext cx="3562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enter your title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620999" y="2712340"/>
              <a:ext cx="3075701" cy="1705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text content click to add text content click to add text content click to add text content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086475" y="2322552"/>
              <a:ext cx="143058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66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6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086475" y="4166777"/>
            <a:ext cx="5984755" cy="2218184"/>
            <a:chOff x="6086475" y="4166777"/>
            <a:chExt cx="5984755" cy="2218184"/>
          </a:xfrm>
        </p:grpSpPr>
        <p:sp>
          <p:nvSpPr>
            <p:cNvPr id="13" name="文本框 12"/>
            <p:cNvSpPr txBox="1"/>
            <p:nvPr/>
          </p:nvSpPr>
          <p:spPr>
            <a:xfrm>
              <a:off x="8629650" y="4166777"/>
              <a:ext cx="34415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enter your title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620999" y="4679558"/>
              <a:ext cx="3075701" cy="1705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text content click to add text content click to add text content click to add text content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086475" y="4445969"/>
              <a:ext cx="143058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6600" dirty="0">
                  <a:solidFill>
                    <a:srgbClr val="F6040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6600" dirty="0">
                <a:solidFill>
                  <a:srgbClr val="F6040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20770" y="4166778"/>
            <a:ext cx="5342918" cy="2218183"/>
            <a:chOff x="120770" y="4166778"/>
            <a:chExt cx="5342918" cy="2218183"/>
          </a:xfrm>
        </p:grpSpPr>
        <p:sp>
          <p:nvSpPr>
            <p:cNvPr id="15" name="文本框 14"/>
            <p:cNvSpPr txBox="1"/>
            <p:nvPr/>
          </p:nvSpPr>
          <p:spPr>
            <a:xfrm>
              <a:off x="120770" y="4166778"/>
              <a:ext cx="34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enter your title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57200" y="4679558"/>
              <a:ext cx="3075701" cy="1705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text content click to add text content click to add text content click to add text content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033107" y="4445969"/>
              <a:ext cx="143058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66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6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86392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2500" y="2000934"/>
            <a:ext cx="6319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Corporate Recruitment PPT Template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5400000">
            <a:off x="8534400" y="2385654"/>
            <a:ext cx="5181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8800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RECRUIT</a:t>
            </a:r>
          </a:p>
        </p:txBody>
      </p:sp>
      <p:sp>
        <p:nvSpPr>
          <p:cNvPr id="5" name="矩形 4"/>
          <p:cNvSpPr/>
          <p:nvPr/>
        </p:nvSpPr>
        <p:spPr>
          <a:xfrm>
            <a:off x="952500" y="3390528"/>
            <a:ext cx="5261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Recruitment position: market sales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4900" y="984024"/>
            <a:ext cx="1890091" cy="1039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76336" y="949893"/>
            <a:ext cx="18900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rgbClr val="F6040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2019</a:t>
            </a:r>
            <a:endParaRPr lang="zh-CN" altLang="en-US" sz="6600" dirty="0">
              <a:solidFill>
                <a:srgbClr val="F6040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52500" y="3935712"/>
            <a:ext cx="4694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Recruitment number: 8 people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9856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6" b="27476"/>
          <a:stretch>
            <a:fillRect/>
          </a:stretch>
        </p:blipFill>
        <p:spPr>
          <a:xfrm>
            <a:off x="0" y="-838200"/>
            <a:ext cx="12192000" cy="3676650"/>
          </a:xfrm>
          <a:custGeom>
            <a:avLst/>
            <a:gdLst>
              <a:gd name="connsiteX0" fmla="*/ 0 w 12192000"/>
              <a:gd name="connsiteY0" fmla="*/ 0 h 3676650"/>
              <a:gd name="connsiteX1" fmla="*/ 12192000 w 12192000"/>
              <a:gd name="connsiteY1" fmla="*/ 0 h 3676650"/>
              <a:gd name="connsiteX2" fmla="*/ 12192000 w 12192000"/>
              <a:gd name="connsiteY2" fmla="*/ 3676650 h 3676650"/>
              <a:gd name="connsiteX3" fmla="*/ 0 w 121920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76650">
                <a:moveTo>
                  <a:pt x="0" y="0"/>
                </a:moveTo>
                <a:lnTo>
                  <a:pt x="12192000" y="0"/>
                </a:lnTo>
                <a:lnTo>
                  <a:pt x="12192000" y="3676650"/>
                </a:lnTo>
                <a:lnTo>
                  <a:pt x="0" y="3676650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5118554" y="1775930"/>
            <a:ext cx="1954893" cy="1954893"/>
            <a:chOff x="5118554" y="1775930"/>
            <a:chExt cx="1954893" cy="1954893"/>
          </a:xfrm>
        </p:grpSpPr>
        <p:sp>
          <p:nvSpPr>
            <p:cNvPr id="8" name="椭圆 7"/>
            <p:cNvSpPr/>
            <p:nvPr/>
          </p:nvSpPr>
          <p:spPr>
            <a:xfrm>
              <a:off x="5118554" y="1775930"/>
              <a:ext cx="1954893" cy="1954893"/>
            </a:xfrm>
            <a:prstGeom prst="ellipse">
              <a:avLst/>
            </a:prstGeom>
            <a:solidFill>
              <a:srgbClr val="F6040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37995" y="2030101"/>
              <a:ext cx="111601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8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52575" y="4367444"/>
            <a:ext cx="9086850" cy="1461689"/>
            <a:chOff x="1552575" y="4367444"/>
            <a:chExt cx="9086850" cy="1461689"/>
          </a:xfrm>
        </p:grpSpPr>
        <p:sp>
          <p:nvSpPr>
            <p:cNvPr id="10" name="文本框 9"/>
            <p:cNvSpPr txBox="1"/>
            <p:nvPr/>
          </p:nvSpPr>
          <p:spPr>
            <a:xfrm>
              <a:off x="4863613" y="4367444"/>
              <a:ext cx="3478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enter your title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552575" y="4954726"/>
              <a:ext cx="9086850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555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1049" y="405140"/>
            <a:ext cx="4775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8650" y="1943100"/>
            <a:ext cx="3124200" cy="4892677"/>
            <a:chOff x="628650" y="1943100"/>
            <a:chExt cx="3124200" cy="4892677"/>
          </a:xfrm>
        </p:grpSpPr>
        <p:sp>
          <p:nvSpPr>
            <p:cNvPr id="6" name="饼形 5"/>
            <p:cNvSpPr/>
            <p:nvPr/>
          </p:nvSpPr>
          <p:spPr>
            <a:xfrm>
              <a:off x="1085850" y="1943100"/>
              <a:ext cx="2362200" cy="2362200"/>
            </a:xfrm>
            <a:prstGeom prst="pie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495425" y="2352675"/>
              <a:ext cx="1543050" cy="15430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46615" y="2662535"/>
              <a:ext cx="104067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rgbClr val="F60403"/>
                  </a:solidFill>
                  <a:latin typeface="Impact" panose="020B0806030902050204" pitchFamily="34" charset="0"/>
                </a:rPr>
                <a:t>75</a:t>
              </a:r>
              <a:r>
                <a:rPr lang="en-US" altLang="zh-CN" sz="2400" dirty="0">
                  <a:solidFill>
                    <a:srgbClr val="F60403"/>
                  </a:solidFill>
                  <a:latin typeface="Impact" panose="020B0806030902050204" pitchFamily="34" charset="0"/>
                </a:rPr>
                <a:t>%</a:t>
              </a:r>
              <a:endParaRPr lang="zh-CN" altLang="en-US" sz="6600" dirty="0">
                <a:solidFill>
                  <a:srgbClr val="F60403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28650" y="4714875"/>
              <a:ext cx="3124200" cy="2120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566947" y="1943100"/>
            <a:ext cx="3124200" cy="4892677"/>
            <a:chOff x="4566947" y="1943100"/>
            <a:chExt cx="3124200" cy="4892677"/>
          </a:xfrm>
        </p:grpSpPr>
        <p:sp>
          <p:nvSpPr>
            <p:cNvPr id="10" name="饼形 9"/>
            <p:cNvSpPr/>
            <p:nvPr/>
          </p:nvSpPr>
          <p:spPr>
            <a:xfrm>
              <a:off x="4895850" y="1943100"/>
              <a:ext cx="2362200" cy="2362200"/>
            </a:xfrm>
            <a:prstGeom prst="pie">
              <a:avLst>
                <a:gd name="adj1" fmla="val 3347058"/>
                <a:gd name="adj2" fmla="val 16200000"/>
              </a:avLst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305425" y="2352675"/>
              <a:ext cx="1543050" cy="15430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556615" y="2662535"/>
              <a:ext cx="114486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rgbClr val="F60403"/>
                  </a:solidFill>
                  <a:latin typeface="Impact" panose="020B0806030902050204" pitchFamily="34" charset="0"/>
                </a:rPr>
                <a:t>56</a:t>
              </a:r>
              <a:r>
                <a:rPr lang="en-US" altLang="zh-CN" sz="2400" dirty="0">
                  <a:solidFill>
                    <a:srgbClr val="F60403"/>
                  </a:solidFill>
                  <a:latin typeface="Impact" panose="020B0806030902050204" pitchFamily="34" charset="0"/>
                </a:rPr>
                <a:t>%</a:t>
              </a:r>
              <a:endParaRPr lang="zh-CN" altLang="en-US" sz="6600" dirty="0">
                <a:solidFill>
                  <a:srgbClr val="F60403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566947" y="4714875"/>
              <a:ext cx="3124200" cy="2120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74543" y="1943100"/>
            <a:ext cx="3124200" cy="4892677"/>
            <a:chOff x="8374543" y="1943100"/>
            <a:chExt cx="3124200" cy="4892677"/>
          </a:xfrm>
        </p:grpSpPr>
        <p:sp>
          <p:nvSpPr>
            <p:cNvPr id="14" name="饼形 13"/>
            <p:cNvSpPr/>
            <p:nvPr/>
          </p:nvSpPr>
          <p:spPr>
            <a:xfrm>
              <a:off x="8705850" y="1943100"/>
              <a:ext cx="2362200" cy="2362200"/>
            </a:xfrm>
            <a:prstGeom prst="pie">
              <a:avLst>
                <a:gd name="adj1" fmla="val 18564040"/>
                <a:gd name="adj2" fmla="val 16200000"/>
              </a:avLst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9115425" y="2352675"/>
              <a:ext cx="1543050" cy="15430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366615" y="2662535"/>
              <a:ext cx="114005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rgbClr val="F60403"/>
                  </a:solidFill>
                  <a:latin typeface="Impact" panose="020B0806030902050204" pitchFamily="34" charset="0"/>
                </a:rPr>
                <a:t>85</a:t>
              </a:r>
              <a:r>
                <a:rPr lang="en-US" altLang="zh-CN" sz="2400" dirty="0">
                  <a:solidFill>
                    <a:srgbClr val="F60403"/>
                  </a:solidFill>
                  <a:latin typeface="Impact" panose="020B0806030902050204" pitchFamily="34" charset="0"/>
                </a:rPr>
                <a:t>%</a:t>
              </a:r>
              <a:endParaRPr lang="zh-CN" altLang="en-US" sz="6600" dirty="0">
                <a:solidFill>
                  <a:srgbClr val="F60403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374543" y="4714875"/>
              <a:ext cx="3124200" cy="2120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974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5783" y="304800"/>
            <a:ext cx="4472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4734" y="20446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72834" y="30479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143500" y="1878644"/>
            <a:ext cx="7048500" cy="4019550"/>
            <a:chOff x="5143500" y="1878644"/>
            <a:chExt cx="7048500" cy="4019550"/>
          </a:xfrm>
        </p:grpSpPr>
        <p:sp>
          <p:nvSpPr>
            <p:cNvPr id="7" name="矩形 6"/>
            <p:cNvSpPr/>
            <p:nvPr/>
          </p:nvSpPr>
          <p:spPr>
            <a:xfrm>
              <a:off x="5143500" y="1878644"/>
              <a:ext cx="7048500" cy="4019550"/>
            </a:xfrm>
            <a:prstGeom prst="rect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325567" y="2642885"/>
              <a:ext cx="24647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enter your title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834734" y="3450871"/>
              <a:ext cx="4981667" cy="1705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提供高质量原创版权作品，正版低价。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2817"/>
            <a:ext cx="6459136" cy="431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35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81049" y="405140"/>
            <a:ext cx="4567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0550" y="1943100"/>
            <a:ext cx="2210753" cy="5847040"/>
            <a:chOff x="590550" y="1943100"/>
            <a:chExt cx="2210753" cy="5847040"/>
          </a:xfrm>
        </p:grpSpPr>
        <p:sp>
          <p:nvSpPr>
            <p:cNvPr id="11" name="正五边形 10"/>
            <p:cNvSpPr/>
            <p:nvPr/>
          </p:nvSpPr>
          <p:spPr>
            <a:xfrm>
              <a:off x="781050" y="1943100"/>
              <a:ext cx="2020253" cy="1924050"/>
            </a:xfrm>
            <a:prstGeom prst="pentagon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502"/>
            <p:cNvSpPr>
              <a:spLocks noEditPoints="1"/>
            </p:cNvSpPr>
            <p:nvPr/>
          </p:nvSpPr>
          <p:spPr bwMode="auto">
            <a:xfrm>
              <a:off x="1486003" y="2727293"/>
              <a:ext cx="617538" cy="558800"/>
            </a:xfrm>
            <a:custGeom>
              <a:avLst/>
              <a:gdLst>
                <a:gd name="T0" fmla="*/ 0 w 326"/>
                <a:gd name="T1" fmla="*/ 296 h 296"/>
                <a:gd name="T2" fmla="*/ 64 w 326"/>
                <a:gd name="T3" fmla="*/ 296 h 296"/>
                <a:gd name="T4" fmla="*/ 64 w 326"/>
                <a:gd name="T5" fmla="*/ 109 h 296"/>
                <a:gd name="T6" fmla="*/ 0 w 326"/>
                <a:gd name="T7" fmla="*/ 109 h 296"/>
                <a:gd name="T8" fmla="*/ 0 w 326"/>
                <a:gd name="T9" fmla="*/ 296 h 296"/>
                <a:gd name="T10" fmla="*/ 323 w 326"/>
                <a:gd name="T11" fmla="*/ 172 h 296"/>
                <a:gd name="T12" fmla="*/ 318 w 326"/>
                <a:gd name="T13" fmla="*/ 158 h 296"/>
                <a:gd name="T14" fmla="*/ 319 w 326"/>
                <a:gd name="T15" fmla="*/ 148 h 296"/>
                <a:gd name="T16" fmla="*/ 326 w 326"/>
                <a:gd name="T17" fmla="*/ 130 h 296"/>
                <a:gd name="T18" fmla="*/ 293 w 326"/>
                <a:gd name="T19" fmla="*/ 106 h 296"/>
                <a:gd name="T20" fmla="*/ 291 w 326"/>
                <a:gd name="T21" fmla="*/ 106 h 296"/>
                <a:gd name="T22" fmla="*/ 290 w 326"/>
                <a:gd name="T23" fmla="*/ 106 h 296"/>
                <a:gd name="T24" fmla="*/ 259 w 326"/>
                <a:gd name="T25" fmla="*/ 94 h 296"/>
                <a:gd name="T26" fmla="*/ 260 w 326"/>
                <a:gd name="T27" fmla="*/ 65 h 296"/>
                <a:gd name="T28" fmla="*/ 261 w 326"/>
                <a:gd name="T29" fmla="*/ 13 h 296"/>
                <a:gd name="T30" fmla="*/ 237 w 326"/>
                <a:gd name="T31" fmla="*/ 0 h 296"/>
                <a:gd name="T32" fmla="*/ 237 w 326"/>
                <a:gd name="T33" fmla="*/ 0 h 296"/>
                <a:gd name="T34" fmla="*/ 211 w 326"/>
                <a:gd name="T35" fmla="*/ 41 h 296"/>
                <a:gd name="T36" fmla="*/ 195 w 326"/>
                <a:gd name="T37" fmla="*/ 72 h 296"/>
                <a:gd name="T38" fmla="*/ 183 w 326"/>
                <a:gd name="T39" fmla="*/ 83 h 296"/>
                <a:gd name="T40" fmla="*/ 168 w 326"/>
                <a:gd name="T41" fmla="*/ 96 h 296"/>
                <a:gd name="T42" fmla="*/ 126 w 326"/>
                <a:gd name="T43" fmla="*/ 117 h 296"/>
                <a:gd name="T44" fmla="*/ 121 w 326"/>
                <a:gd name="T45" fmla="*/ 117 h 296"/>
                <a:gd name="T46" fmla="*/ 118 w 326"/>
                <a:gd name="T47" fmla="*/ 117 h 296"/>
                <a:gd name="T48" fmla="*/ 118 w 326"/>
                <a:gd name="T49" fmla="*/ 109 h 296"/>
                <a:gd name="T50" fmla="*/ 88 w 326"/>
                <a:gd name="T51" fmla="*/ 109 h 296"/>
                <a:gd name="T52" fmla="*/ 88 w 326"/>
                <a:gd name="T53" fmla="*/ 296 h 296"/>
                <a:gd name="T54" fmla="*/ 118 w 326"/>
                <a:gd name="T55" fmla="*/ 296 h 296"/>
                <a:gd name="T56" fmla="*/ 118 w 326"/>
                <a:gd name="T57" fmla="*/ 271 h 296"/>
                <a:gd name="T58" fmla="*/ 121 w 326"/>
                <a:gd name="T59" fmla="*/ 271 h 296"/>
                <a:gd name="T60" fmla="*/ 182 w 326"/>
                <a:gd name="T61" fmla="*/ 272 h 296"/>
                <a:gd name="T62" fmla="*/ 283 w 326"/>
                <a:gd name="T63" fmla="*/ 268 h 296"/>
                <a:gd name="T64" fmla="*/ 304 w 326"/>
                <a:gd name="T65" fmla="*/ 256 h 296"/>
                <a:gd name="T66" fmla="*/ 306 w 326"/>
                <a:gd name="T67" fmla="*/ 238 h 296"/>
                <a:gd name="T68" fmla="*/ 309 w 326"/>
                <a:gd name="T69" fmla="*/ 231 h 296"/>
                <a:gd name="T70" fmla="*/ 318 w 326"/>
                <a:gd name="T71" fmla="*/ 213 h 296"/>
                <a:gd name="T72" fmla="*/ 315 w 326"/>
                <a:gd name="T73" fmla="*/ 199 h 296"/>
                <a:gd name="T74" fmla="*/ 316 w 326"/>
                <a:gd name="T75" fmla="*/ 190 h 296"/>
                <a:gd name="T76" fmla="*/ 323 w 326"/>
                <a:gd name="T77" fmla="*/ 17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6" h="296">
                  <a:moveTo>
                    <a:pt x="0" y="296"/>
                  </a:moveTo>
                  <a:cubicBezTo>
                    <a:pt x="64" y="296"/>
                    <a:pt x="64" y="296"/>
                    <a:pt x="64" y="296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0" y="109"/>
                    <a:pt x="0" y="109"/>
                    <a:pt x="0" y="109"/>
                  </a:cubicBezTo>
                  <a:lnTo>
                    <a:pt x="0" y="296"/>
                  </a:lnTo>
                  <a:close/>
                  <a:moveTo>
                    <a:pt x="323" y="172"/>
                  </a:moveTo>
                  <a:cubicBezTo>
                    <a:pt x="323" y="167"/>
                    <a:pt x="321" y="163"/>
                    <a:pt x="318" y="158"/>
                  </a:cubicBezTo>
                  <a:cubicBezTo>
                    <a:pt x="316" y="155"/>
                    <a:pt x="317" y="151"/>
                    <a:pt x="319" y="148"/>
                  </a:cubicBezTo>
                  <a:cubicBezTo>
                    <a:pt x="322" y="145"/>
                    <a:pt x="326" y="139"/>
                    <a:pt x="326" y="130"/>
                  </a:cubicBezTo>
                  <a:cubicBezTo>
                    <a:pt x="326" y="112"/>
                    <a:pt x="309" y="106"/>
                    <a:pt x="293" y="106"/>
                  </a:cubicBezTo>
                  <a:cubicBezTo>
                    <a:pt x="292" y="106"/>
                    <a:pt x="291" y="106"/>
                    <a:pt x="291" y="106"/>
                  </a:cubicBezTo>
                  <a:cubicBezTo>
                    <a:pt x="291" y="106"/>
                    <a:pt x="290" y="106"/>
                    <a:pt x="290" y="106"/>
                  </a:cubicBezTo>
                  <a:cubicBezTo>
                    <a:pt x="284" y="106"/>
                    <a:pt x="267" y="105"/>
                    <a:pt x="259" y="94"/>
                  </a:cubicBezTo>
                  <a:cubicBezTo>
                    <a:pt x="255" y="88"/>
                    <a:pt x="255" y="78"/>
                    <a:pt x="260" y="65"/>
                  </a:cubicBezTo>
                  <a:cubicBezTo>
                    <a:pt x="269" y="42"/>
                    <a:pt x="269" y="24"/>
                    <a:pt x="261" y="13"/>
                  </a:cubicBezTo>
                  <a:cubicBezTo>
                    <a:pt x="253" y="1"/>
                    <a:pt x="240" y="0"/>
                    <a:pt x="237" y="0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30" y="0"/>
                    <a:pt x="217" y="11"/>
                    <a:pt x="211" y="41"/>
                  </a:cubicBezTo>
                  <a:cubicBezTo>
                    <a:pt x="209" y="52"/>
                    <a:pt x="204" y="62"/>
                    <a:pt x="195" y="72"/>
                  </a:cubicBezTo>
                  <a:cubicBezTo>
                    <a:pt x="191" y="77"/>
                    <a:pt x="187" y="80"/>
                    <a:pt x="183" y="83"/>
                  </a:cubicBezTo>
                  <a:cubicBezTo>
                    <a:pt x="178" y="86"/>
                    <a:pt x="172" y="90"/>
                    <a:pt x="168" y="96"/>
                  </a:cubicBezTo>
                  <a:cubicBezTo>
                    <a:pt x="159" y="110"/>
                    <a:pt x="145" y="117"/>
                    <a:pt x="126" y="117"/>
                  </a:cubicBezTo>
                  <a:cubicBezTo>
                    <a:pt x="123" y="117"/>
                    <a:pt x="121" y="117"/>
                    <a:pt x="121" y="117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118" y="109"/>
                    <a:pt x="118" y="109"/>
                    <a:pt x="118" y="109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296"/>
                    <a:pt x="88" y="296"/>
                    <a:pt x="8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1" y="271"/>
                    <a:pt x="121" y="271"/>
                    <a:pt x="121" y="271"/>
                  </a:cubicBezTo>
                  <a:cubicBezTo>
                    <a:pt x="126" y="271"/>
                    <a:pt x="152" y="272"/>
                    <a:pt x="182" y="272"/>
                  </a:cubicBezTo>
                  <a:cubicBezTo>
                    <a:pt x="235" y="272"/>
                    <a:pt x="269" y="271"/>
                    <a:pt x="283" y="268"/>
                  </a:cubicBezTo>
                  <a:cubicBezTo>
                    <a:pt x="296" y="266"/>
                    <a:pt x="301" y="260"/>
                    <a:pt x="304" y="256"/>
                  </a:cubicBezTo>
                  <a:cubicBezTo>
                    <a:pt x="306" y="251"/>
                    <a:pt x="307" y="245"/>
                    <a:pt x="306" y="238"/>
                  </a:cubicBezTo>
                  <a:cubicBezTo>
                    <a:pt x="306" y="235"/>
                    <a:pt x="307" y="232"/>
                    <a:pt x="309" y="231"/>
                  </a:cubicBezTo>
                  <a:cubicBezTo>
                    <a:pt x="313" y="228"/>
                    <a:pt x="318" y="222"/>
                    <a:pt x="318" y="213"/>
                  </a:cubicBezTo>
                  <a:cubicBezTo>
                    <a:pt x="319" y="208"/>
                    <a:pt x="317" y="203"/>
                    <a:pt x="315" y="199"/>
                  </a:cubicBezTo>
                  <a:cubicBezTo>
                    <a:pt x="313" y="196"/>
                    <a:pt x="314" y="192"/>
                    <a:pt x="316" y="190"/>
                  </a:cubicBezTo>
                  <a:cubicBezTo>
                    <a:pt x="321" y="184"/>
                    <a:pt x="323" y="178"/>
                    <a:pt x="323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90550" y="4422743"/>
              <a:ext cx="2137887" cy="33673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94032" y="1943100"/>
            <a:ext cx="2137887" cy="5847040"/>
            <a:chOff x="3694032" y="1943100"/>
            <a:chExt cx="2137887" cy="5847040"/>
          </a:xfrm>
        </p:grpSpPr>
        <p:sp>
          <p:nvSpPr>
            <p:cNvPr id="12" name="正五边形 11"/>
            <p:cNvSpPr/>
            <p:nvPr/>
          </p:nvSpPr>
          <p:spPr>
            <a:xfrm>
              <a:off x="3752850" y="1943100"/>
              <a:ext cx="2020253" cy="1924050"/>
            </a:xfrm>
            <a:prstGeom prst="pen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512"/>
            <p:cNvSpPr>
              <a:spLocks noEditPoints="1"/>
            </p:cNvSpPr>
            <p:nvPr/>
          </p:nvSpPr>
          <p:spPr bwMode="auto">
            <a:xfrm>
              <a:off x="4452691" y="2625296"/>
              <a:ext cx="620570" cy="596702"/>
            </a:xfrm>
            <a:custGeom>
              <a:avLst/>
              <a:gdLst>
                <a:gd name="T0" fmla="*/ 261 w 327"/>
                <a:gd name="T1" fmla="*/ 209 h 316"/>
                <a:gd name="T2" fmla="*/ 261 w 327"/>
                <a:gd name="T3" fmla="*/ 215 h 316"/>
                <a:gd name="T4" fmla="*/ 254 w 327"/>
                <a:gd name="T5" fmla="*/ 222 h 316"/>
                <a:gd name="T6" fmla="*/ 208 w 327"/>
                <a:gd name="T7" fmla="*/ 222 h 316"/>
                <a:gd name="T8" fmla="*/ 201 w 327"/>
                <a:gd name="T9" fmla="*/ 215 h 316"/>
                <a:gd name="T10" fmla="*/ 201 w 327"/>
                <a:gd name="T11" fmla="*/ 209 h 316"/>
                <a:gd name="T12" fmla="*/ 118 w 327"/>
                <a:gd name="T13" fmla="*/ 209 h 316"/>
                <a:gd name="T14" fmla="*/ 118 w 327"/>
                <a:gd name="T15" fmla="*/ 215 h 316"/>
                <a:gd name="T16" fmla="*/ 111 w 327"/>
                <a:gd name="T17" fmla="*/ 222 h 316"/>
                <a:gd name="T18" fmla="*/ 64 w 327"/>
                <a:gd name="T19" fmla="*/ 222 h 316"/>
                <a:gd name="T20" fmla="*/ 57 w 327"/>
                <a:gd name="T21" fmla="*/ 215 h 316"/>
                <a:gd name="T22" fmla="*/ 57 w 327"/>
                <a:gd name="T23" fmla="*/ 209 h 316"/>
                <a:gd name="T24" fmla="*/ 39 w 327"/>
                <a:gd name="T25" fmla="*/ 209 h 316"/>
                <a:gd name="T26" fmla="*/ 0 w 327"/>
                <a:gd name="T27" fmla="*/ 193 h 316"/>
                <a:gd name="T28" fmla="*/ 0 w 327"/>
                <a:gd name="T29" fmla="*/ 277 h 316"/>
                <a:gd name="T30" fmla="*/ 39 w 327"/>
                <a:gd name="T31" fmla="*/ 316 h 316"/>
                <a:gd name="T32" fmla="*/ 289 w 327"/>
                <a:gd name="T33" fmla="*/ 316 h 316"/>
                <a:gd name="T34" fmla="*/ 327 w 327"/>
                <a:gd name="T35" fmla="*/ 277 h 316"/>
                <a:gd name="T36" fmla="*/ 327 w 327"/>
                <a:gd name="T37" fmla="*/ 193 h 316"/>
                <a:gd name="T38" fmla="*/ 289 w 327"/>
                <a:gd name="T39" fmla="*/ 209 h 316"/>
                <a:gd name="T40" fmla="*/ 261 w 327"/>
                <a:gd name="T41" fmla="*/ 209 h 316"/>
                <a:gd name="T42" fmla="*/ 289 w 327"/>
                <a:gd name="T43" fmla="*/ 70 h 316"/>
                <a:gd name="T44" fmla="*/ 246 w 327"/>
                <a:gd name="T45" fmla="*/ 70 h 316"/>
                <a:gd name="T46" fmla="*/ 246 w 327"/>
                <a:gd name="T47" fmla="*/ 51 h 316"/>
                <a:gd name="T48" fmla="*/ 196 w 327"/>
                <a:gd name="T49" fmla="*/ 0 h 316"/>
                <a:gd name="T50" fmla="*/ 132 w 327"/>
                <a:gd name="T51" fmla="*/ 0 h 316"/>
                <a:gd name="T52" fmla="*/ 81 w 327"/>
                <a:gd name="T53" fmla="*/ 51 h 316"/>
                <a:gd name="T54" fmla="*/ 81 w 327"/>
                <a:gd name="T55" fmla="*/ 70 h 316"/>
                <a:gd name="T56" fmla="*/ 39 w 327"/>
                <a:gd name="T57" fmla="*/ 70 h 316"/>
                <a:gd name="T58" fmla="*/ 0 w 327"/>
                <a:gd name="T59" fmla="*/ 109 h 316"/>
                <a:gd name="T60" fmla="*/ 0 w 327"/>
                <a:gd name="T61" fmla="*/ 155 h 316"/>
                <a:gd name="T62" fmla="*/ 39 w 327"/>
                <a:gd name="T63" fmla="*/ 194 h 316"/>
                <a:gd name="T64" fmla="*/ 57 w 327"/>
                <a:gd name="T65" fmla="*/ 194 h 316"/>
                <a:gd name="T66" fmla="*/ 57 w 327"/>
                <a:gd name="T67" fmla="*/ 184 h 316"/>
                <a:gd name="T68" fmla="*/ 64 w 327"/>
                <a:gd name="T69" fmla="*/ 177 h 316"/>
                <a:gd name="T70" fmla="*/ 111 w 327"/>
                <a:gd name="T71" fmla="*/ 177 h 316"/>
                <a:gd name="T72" fmla="*/ 118 w 327"/>
                <a:gd name="T73" fmla="*/ 184 h 316"/>
                <a:gd name="T74" fmla="*/ 118 w 327"/>
                <a:gd name="T75" fmla="*/ 194 h 316"/>
                <a:gd name="T76" fmla="*/ 201 w 327"/>
                <a:gd name="T77" fmla="*/ 194 h 316"/>
                <a:gd name="T78" fmla="*/ 201 w 327"/>
                <a:gd name="T79" fmla="*/ 184 h 316"/>
                <a:gd name="T80" fmla="*/ 208 w 327"/>
                <a:gd name="T81" fmla="*/ 177 h 316"/>
                <a:gd name="T82" fmla="*/ 254 w 327"/>
                <a:gd name="T83" fmla="*/ 177 h 316"/>
                <a:gd name="T84" fmla="*/ 261 w 327"/>
                <a:gd name="T85" fmla="*/ 184 h 316"/>
                <a:gd name="T86" fmla="*/ 261 w 327"/>
                <a:gd name="T87" fmla="*/ 194 h 316"/>
                <a:gd name="T88" fmla="*/ 289 w 327"/>
                <a:gd name="T89" fmla="*/ 194 h 316"/>
                <a:gd name="T90" fmla="*/ 327 w 327"/>
                <a:gd name="T91" fmla="*/ 155 h 316"/>
                <a:gd name="T92" fmla="*/ 327 w 327"/>
                <a:gd name="T93" fmla="*/ 109 h 316"/>
                <a:gd name="T94" fmla="*/ 289 w 327"/>
                <a:gd name="T95" fmla="*/ 70 h 316"/>
                <a:gd name="T96" fmla="*/ 220 w 327"/>
                <a:gd name="T97" fmla="*/ 70 h 316"/>
                <a:gd name="T98" fmla="*/ 108 w 327"/>
                <a:gd name="T99" fmla="*/ 70 h 316"/>
                <a:gd name="T100" fmla="*/ 108 w 327"/>
                <a:gd name="T101" fmla="*/ 51 h 316"/>
                <a:gd name="T102" fmla="*/ 132 w 327"/>
                <a:gd name="T103" fmla="*/ 27 h 316"/>
                <a:gd name="T104" fmla="*/ 196 w 327"/>
                <a:gd name="T105" fmla="*/ 27 h 316"/>
                <a:gd name="T106" fmla="*/ 220 w 327"/>
                <a:gd name="T107" fmla="*/ 51 h 316"/>
                <a:gd name="T108" fmla="*/ 220 w 327"/>
                <a:gd name="T109" fmla="*/ 7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7" h="316">
                  <a:moveTo>
                    <a:pt x="261" y="209"/>
                  </a:moveTo>
                  <a:cubicBezTo>
                    <a:pt x="261" y="215"/>
                    <a:pt x="261" y="215"/>
                    <a:pt x="261" y="215"/>
                  </a:cubicBezTo>
                  <a:cubicBezTo>
                    <a:pt x="261" y="219"/>
                    <a:pt x="258" y="222"/>
                    <a:pt x="254" y="222"/>
                  </a:cubicBezTo>
                  <a:cubicBezTo>
                    <a:pt x="208" y="222"/>
                    <a:pt x="208" y="222"/>
                    <a:pt x="208" y="222"/>
                  </a:cubicBezTo>
                  <a:cubicBezTo>
                    <a:pt x="204" y="222"/>
                    <a:pt x="201" y="219"/>
                    <a:pt x="201" y="215"/>
                  </a:cubicBezTo>
                  <a:cubicBezTo>
                    <a:pt x="201" y="209"/>
                    <a:pt x="201" y="209"/>
                    <a:pt x="201" y="209"/>
                  </a:cubicBezTo>
                  <a:cubicBezTo>
                    <a:pt x="118" y="209"/>
                    <a:pt x="118" y="209"/>
                    <a:pt x="118" y="209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8" y="219"/>
                    <a:pt x="115" y="222"/>
                    <a:pt x="111" y="222"/>
                  </a:cubicBezTo>
                  <a:cubicBezTo>
                    <a:pt x="64" y="222"/>
                    <a:pt x="64" y="222"/>
                    <a:pt x="64" y="222"/>
                  </a:cubicBezTo>
                  <a:cubicBezTo>
                    <a:pt x="61" y="222"/>
                    <a:pt x="57" y="219"/>
                    <a:pt x="57" y="215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24" y="209"/>
                    <a:pt x="10" y="203"/>
                    <a:pt x="0" y="193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98"/>
                    <a:pt x="18" y="316"/>
                    <a:pt x="39" y="316"/>
                  </a:cubicBezTo>
                  <a:cubicBezTo>
                    <a:pt x="289" y="316"/>
                    <a:pt x="289" y="316"/>
                    <a:pt x="289" y="316"/>
                  </a:cubicBezTo>
                  <a:cubicBezTo>
                    <a:pt x="310" y="316"/>
                    <a:pt x="327" y="298"/>
                    <a:pt x="327" y="277"/>
                  </a:cubicBezTo>
                  <a:cubicBezTo>
                    <a:pt x="327" y="193"/>
                    <a:pt x="327" y="193"/>
                    <a:pt x="327" y="193"/>
                  </a:cubicBezTo>
                  <a:cubicBezTo>
                    <a:pt x="317" y="203"/>
                    <a:pt x="304" y="209"/>
                    <a:pt x="289" y="209"/>
                  </a:cubicBezTo>
                  <a:lnTo>
                    <a:pt x="261" y="209"/>
                  </a:lnTo>
                  <a:close/>
                  <a:moveTo>
                    <a:pt x="289" y="70"/>
                  </a:moveTo>
                  <a:cubicBezTo>
                    <a:pt x="246" y="70"/>
                    <a:pt x="246" y="70"/>
                    <a:pt x="246" y="70"/>
                  </a:cubicBezTo>
                  <a:cubicBezTo>
                    <a:pt x="246" y="51"/>
                    <a:pt x="246" y="51"/>
                    <a:pt x="246" y="51"/>
                  </a:cubicBezTo>
                  <a:cubicBezTo>
                    <a:pt x="246" y="23"/>
                    <a:pt x="224" y="0"/>
                    <a:pt x="19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4" y="0"/>
                    <a:pt x="81" y="23"/>
                    <a:pt x="81" y="51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18" y="70"/>
                    <a:pt x="0" y="88"/>
                    <a:pt x="0" y="109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77"/>
                    <a:pt x="18" y="194"/>
                    <a:pt x="39" y="194"/>
                  </a:cubicBezTo>
                  <a:cubicBezTo>
                    <a:pt x="57" y="194"/>
                    <a:pt x="57" y="194"/>
                    <a:pt x="57" y="194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7" y="180"/>
                    <a:pt x="61" y="177"/>
                    <a:pt x="64" y="177"/>
                  </a:cubicBezTo>
                  <a:cubicBezTo>
                    <a:pt x="111" y="177"/>
                    <a:pt x="111" y="177"/>
                    <a:pt x="111" y="177"/>
                  </a:cubicBezTo>
                  <a:cubicBezTo>
                    <a:pt x="115" y="177"/>
                    <a:pt x="118" y="180"/>
                    <a:pt x="118" y="184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201" y="194"/>
                    <a:pt x="201" y="194"/>
                    <a:pt x="201" y="19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0"/>
                    <a:pt x="204" y="177"/>
                    <a:pt x="208" y="177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8" y="177"/>
                    <a:pt x="261" y="180"/>
                    <a:pt x="261" y="184"/>
                  </a:cubicBezTo>
                  <a:cubicBezTo>
                    <a:pt x="261" y="194"/>
                    <a:pt x="261" y="194"/>
                    <a:pt x="261" y="194"/>
                  </a:cubicBezTo>
                  <a:cubicBezTo>
                    <a:pt x="289" y="194"/>
                    <a:pt x="289" y="194"/>
                    <a:pt x="289" y="194"/>
                  </a:cubicBezTo>
                  <a:cubicBezTo>
                    <a:pt x="310" y="194"/>
                    <a:pt x="327" y="177"/>
                    <a:pt x="327" y="155"/>
                  </a:cubicBezTo>
                  <a:cubicBezTo>
                    <a:pt x="327" y="109"/>
                    <a:pt x="327" y="109"/>
                    <a:pt x="327" y="109"/>
                  </a:cubicBezTo>
                  <a:cubicBezTo>
                    <a:pt x="327" y="88"/>
                    <a:pt x="310" y="70"/>
                    <a:pt x="289" y="70"/>
                  </a:cubicBezTo>
                  <a:close/>
                  <a:moveTo>
                    <a:pt x="220" y="70"/>
                  </a:moveTo>
                  <a:cubicBezTo>
                    <a:pt x="108" y="70"/>
                    <a:pt x="108" y="70"/>
                    <a:pt x="108" y="7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8" y="38"/>
                    <a:pt x="118" y="27"/>
                    <a:pt x="132" y="27"/>
                  </a:cubicBezTo>
                  <a:cubicBezTo>
                    <a:pt x="196" y="27"/>
                    <a:pt x="196" y="27"/>
                    <a:pt x="196" y="27"/>
                  </a:cubicBezTo>
                  <a:cubicBezTo>
                    <a:pt x="209" y="27"/>
                    <a:pt x="220" y="38"/>
                    <a:pt x="220" y="51"/>
                  </a:cubicBezTo>
                  <a:lnTo>
                    <a:pt x="220" y="70"/>
                  </a:lnTo>
                  <a:close/>
                </a:path>
              </a:pathLst>
            </a:custGeom>
            <a:solidFill>
              <a:srgbClr val="F6040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3694032" y="4422743"/>
              <a:ext cx="2137887" cy="33673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665832" y="1943100"/>
            <a:ext cx="2137887" cy="5847040"/>
            <a:chOff x="6665832" y="1943100"/>
            <a:chExt cx="2137887" cy="5847040"/>
          </a:xfrm>
        </p:grpSpPr>
        <p:sp>
          <p:nvSpPr>
            <p:cNvPr id="13" name="正五边形 12"/>
            <p:cNvSpPr/>
            <p:nvPr/>
          </p:nvSpPr>
          <p:spPr>
            <a:xfrm>
              <a:off x="6724650" y="1943100"/>
              <a:ext cx="2020253" cy="1924050"/>
            </a:xfrm>
            <a:prstGeom prst="pentagon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Freeform 497"/>
            <p:cNvSpPr>
              <a:spLocks noEditPoints="1"/>
            </p:cNvSpPr>
            <p:nvPr/>
          </p:nvSpPr>
          <p:spPr bwMode="auto">
            <a:xfrm>
              <a:off x="7426404" y="2758646"/>
              <a:ext cx="616744" cy="496094"/>
            </a:xfrm>
            <a:custGeom>
              <a:avLst/>
              <a:gdLst>
                <a:gd name="T0" fmla="*/ 163 w 326"/>
                <a:gd name="T1" fmla="*/ 0 h 263"/>
                <a:gd name="T2" fmla="*/ 0 w 326"/>
                <a:gd name="T3" fmla="*/ 126 h 263"/>
                <a:gd name="T4" fmla="*/ 40 w 326"/>
                <a:gd name="T5" fmla="*/ 208 h 263"/>
                <a:gd name="T6" fmla="*/ 24 w 326"/>
                <a:gd name="T7" fmla="*/ 247 h 263"/>
                <a:gd name="T8" fmla="*/ 26 w 326"/>
                <a:gd name="T9" fmla="*/ 260 h 263"/>
                <a:gd name="T10" fmla="*/ 35 w 326"/>
                <a:gd name="T11" fmla="*/ 263 h 263"/>
                <a:gd name="T12" fmla="*/ 40 w 326"/>
                <a:gd name="T13" fmla="*/ 262 h 263"/>
                <a:gd name="T14" fmla="*/ 90 w 326"/>
                <a:gd name="T15" fmla="*/ 238 h 263"/>
                <a:gd name="T16" fmla="*/ 163 w 326"/>
                <a:gd name="T17" fmla="*/ 251 h 263"/>
                <a:gd name="T18" fmla="*/ 326 w 326"/>
                <a:gd name="T19" fmla="*/ 126 h 263"/>
                <a:gd name="T20" fmla="*/ 163 w 326"/>
                <a:gd name="T21" fmla="*/ 0 h 263"/>
                <a:gd name="T22" fmla="*/ 93 w 326"/>
                <a:gd name="T23" fmla="*/ 150 h 263"/>
                <a:gd name="T24" fmla="*/ 75 w 326"/>
                <a:gd name="T25" fmla="*/ 132 h 263"/>
                <a:gd name="T26" fmla="*/ 93 w 326"/>
                <a:gd name="T27" fmla="*/ 114 h 263"/>
                <a:gd name="T28" fmla="*/ 111 w 326"/>
                <a:gd name="T29" fmla="*/ 132 h 263"/>
                <a:gd name="T30" fmla="*/ 93 w 326"/>
                <a:gd name="T31" fmla="*/ 150 h 263"/>
                <a:gd name="T32" fmla="*/ 164 w 326"/>
                <a:gd name="T33" fmla="*/ 150 h 263"/>
                <a:gd name="T34" fmla="*/ 146 w 326"/>
                <a:gd name="T35" fmla="*/ 132 h 263"/>
                <a:gd name="T36" fmla="*/ 164 w 326"/>
                <a:gd name="T37" fmla="*/ 114 h 263"/>
                <a:gd name="T38" fmla="*/ 182 w 326"/>
                <a:gd name="T39" fmla="*/ 132 h 263"/>
                <a:gd name="T40" fmla="*/ 164 w 326"/>
                <a:gd name="T41" fmla="*/ 150 h 263"/>
                <a:gd name="T42" fmla="*/ 235 w 326"/>
                <a:gd name="T43" fmla="*/ 150 h 263"/>
                <a:gd name="T44" fmla="*/ 217 w 326"/>
                <a:gd name="T45" fmla="*/ 132 h 263"/>
                <a:gd name="T46" fmla="*/ 235 w 326"/>
                <a:gd name="T47" fmla="*/ 114 h 263"/>
                <a:gd name="T48" fmla="*/ 254 w 326"/>
                <a:gd name="T49" fmla="*/ 132 h 263"/>
                <a:gd name="T50" fmla="*/ 235 w 326"/>
                <a:gd name="T51" fmla="*/ 15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263">
                  <a:moveTo>
                    <a:pt x="163" y="0"/>
                  </a:moveTo>
                  <a:cubicBezTo>
                    <a:pt x="73" y="0"/>
                    <a:pt x="0" y="56"/>
                    <a:pt x="0" y="126"/>
                  </a:cubicBezTo>
                  <a:cubicBezTo>
                    <a:pt x="0" y="156"/>
                    <a:pt x="14" y="185"/>
                    <a:pt x="40" y="208"/>
                  </a:cubicBezTo>
                  <a:cubicBezTo>
                    <a:pt x="24" y="247"/>
                    <a:pt x="24" y="247"/>
                    <a:pt x="24" y="247"/>
                  </a:cubicBezTo>
                  <a:cubicBezTo>
                    <a:pt x="22" y="251"/>
                    <a:pt x="23" y="257"/>
                    <a:pt x="26" y="260"/>
                  </a:cubicBezTo>
                  <a:cubicBezTo>
                    <a:pt x="28" y="262"/>
                    <a:pt x="31" y="263"/>
                    <a:pt x="35" y="263"/>
                  </a:cubicBezTo>
                  <a:cubicBezTo>
                    <a:pt x="36" y="263"/>
                    <a:pt x="38" y="263"/>
                    <a:pt x="40" y="262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113" y="246"/>
                    <a:pt x="138" y="251"/>
                    <a:pt x="163" y="251"/>
                  </a:cubicBezTo>
                  <a:cubicBezTo>
                    <a:pt x="253" y="251"/>
                    <a:pt x="326" y="195"/>
                    <a:pt x="326" y="126"/>
                  </a:cubicBezTo>
                  <a:cubicBezTo>
                    <a:pt x="326" y="56"/>
                    <a:pt x="253" y="0"/>
                    <a:pt x="163" y="0"/>
                  </a:cubicBezTo>
                  <a:close/>
                  <a:moveTo>
                    <a:pt x="93" y="150"/>
                  </a:moveTo>
                  <a:cubicBezTo>
                    <a:pt x="83" y="150"/>
                    <a:pt x="75" y="142"/>
                    <a:pt x="75" y="132"/>
                  </a:cubicBezTo>
                  <a:cubicBezTo>
                    <a:pt x="75" y="122"/>
                    <a:pt x="83" y="114"/>
                    <a:pt x="93" y="114"/>
                  </a:cubicBezTo>
                  <a:cubicBezTo>
                    <a:pt x="103" y="114"/>
                    <a:pt x="111" y="122"/>
                    <a:pt x="111" y="132"/>
                  </a:cubicBezTo>
                  <a:cubicBezTo>
                    <a:pt x="111" y="142"/>
                    <a:pt x="103" y="150"/>
                    <a:pt x="93" y="150"/>
                  </a:cubicBezTo>
                  <a:close/>
                  <a:moveTo>
                    <a:pt x="164" y="150"/>
                  </a:moveTo>
                  <a:cubicBezTo>
                    <a:pt x="154" y="150"/>
                    <a:pt x="146" y="142"/>
                    <a:pt x="146" y="132"/>
                  </a:cubicBezTo>
                  <a:cubicBezTo>
                    <a:pt x="146" y="122"/>
                    <a:pt x="154" y="114"/>
                    <a:pt x="164" y="114"/>
                  </a:cubicBezTo>
                  <a:cubicBezTo>
                    <a:pt x="174" y="114"/>
                    <a:pt x="182" y="122"/>
                    <a:pt x="182" y="132"/>
                  </a:cubicBezTo>
                  <a:cubicBezTo>
                    <a:pt x="182" y="142"/>
                    <a:pt x="174" y="150"/>
                    <a:pt x="164" y="150"/>
                  </a:cubicBezTo>
                  <a:close/>
                  <a:moveTo>
                    <a:pt x="235" y="150"/>
                  </a:moveTo>
                  <a:cubicBezTo>
                    <a:pt x="225" y="150"/>
                    <a:pt x="217" y="142"/>
                    <a:pt x="217" y="132"/>
                  </a:cubicBezTo>
                  <a:cubicBezTo>
                    <a:pt x="217" y="122"/>
                    <a:pt x="225" y="114"/>
                    <a:pt x="235" y="114"/>
                  </a:cubicBezTo>
                  <a:cubicBezTo>
                    <a:pt x="245" y="114"/>
                    <a:pt x="254" y="122"/>
                    <a:pt x="254" y="132"/>
                  </a:cubicBezTo>
                  <a:cubicBezTo>
                    <a:pt x="254" y="142"/>
                    <a:pt x="245" y="150"/>
                    <a:pt x="235" y="1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665832" y="4422743"/>
              <a:ext cx="2137887" cy="33673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637632" y="1943100"/>
            <a:ext cx="2137887" cy="5847040"/>
            <a:chOff x="9637632" y="1943100"/>
            <a:chExt cx="2137887" cy="5847040"/>
          </a:xfrm>
        </p:grpSpPr>
        <p:sp>
          <p:nvSpPr>
            <p:cNvPr id="14" name="正五边形 13"/>
            <p:cNvSpPr/>
            <p:nvPr/>
          </p:nvSpPr>
          <p:spPr>
            <a:xfrm>
              <a:off x="9696450" y="1943100"/>
              <a:ext cx="2020253" cy="1924050"/>
            </a:xfrm>
            <a:prstGeom prst="pen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 507"/>
            <p:cNvSpPr>
              <a:spLocks noEditPoints="1"/>
            </p:cNvSpPr>
            <p:nvPr/>
          </p:nvSpPr>
          <p:spPr bwMode="auto">
            <a:xfrm>
              <a:off x="10393045" y="2719753"/>
              <a:ext cx="627062" cy="573881"/>
            </a:xfrm>
            <a:custGeom>
              <a:avLst/>
              <a:gdLst>
                <a:gd name="T0" fmla="*/ 186 w 331"/>
                <a:gd name="T1" fmla="*/ 64 h 304"/>
                <a:gd name="T2" fmla="*/ 197 w 331"/>
                <a:gd name="T3" fmla="*/ 52 h 304"/>
                <a:gd name="T4" fmla="*/ 197 w 331"/>
                <a:gd name="T5" fmla="*/ 11 h 304"/>
                <a:gd name="T6" fmla="*/ 186 w 331"/>
                <a:gd name="T7" fmla="*/ 0 h 304"/>
                <a:gd name="T8" fmla="*/ 174 w 331"/>
                <a:gd name="T9" fmla="*/ 11 h 304"/>
                <a:gd name="T10" fmla="*/ 174 w 331"/>
                <a:gd name="T11" fmla="*/ 52 h 304"/>
                <a:gd name="T12" fmla="*/ 186 w 331"/>
                <a:gd name="T13" fmla="*/ 64 h 304"/>
                <a:gd name="T14" fmla="*/ 122 w 331"/>
                <a:gd name="T15" fmla="*/ 64 h 304"/>
                <a:gd name="T16" fmla="*/ 134 w 331"/>
                <a:gd name="T17" fmla="*/ 52 h 304"/>
                <a:gd name="T18" fmla="*/ 134 w 331"/>
                <a:gd name="T19" fmla="*/ 11 h 304"/>
                <a:gd name="T20" fmla="*/ 122 w 331"/>
                <a:gd name="T21" fmla="*/ 0 h 304"/>
                <a:gd name="T22" fmla="*/ 110 w 331"/>
                <a:gd name="T23" fmla="*/ 11 h 304"/>
                <a:gd name="T24" fmla="*/ 110 w 331"/>
                <a:gd name="T25" fmla="*/ 52 h 304"/>
                <a:gd name="T26" fmla="*/ 122 w 331"/>
                <a:gd name="T27" fmla="*/ 64 h 304"/>
                <a:gd name="T28" fmla="*/ 312 w 331"/>
                <a:gd name="T29" fmla="*/ 117 h 304"/>
                <a:gd name="T30" fmla="*/ 243 w 331"/>
                <a:gd name="T31" fmla="*/ 108 h 304"/>
                <a:gd name="T32" fmla="*/ 243 w 331"/>
                <a:gd name="T33" fmla="*/ 89 h 304"/>
                <a:gd name="T34" fmla="*/ 240 w 331"/>
                <a:gd name="T35" fmla="*/ 82 h 304"/>
                <a:gd name="T36" fmla="*/ 233 w 331"/>
                <a:gd name="T37" fmla="*/ 79 h 304"/>
                <a:gd name="T38" fmla="*/ 10 w 331"/>
                <a:gd name="T39" fmla="*/ 79 h 304"/>
                <a:gd name="T40" fmla="*/ 3 w 331"/>
                <a:gd name="T41" fmla="*/ 82 h 304"/>
                <a:gd name="T42" fmla="*/ 0 w 331"/>
                <a:gd name="T43" fmla="*/ 89 h 304"/>
                <a:gd name="T44" fmla="*/ 0 w 331"/>
                <a:gd name="T45" fmla="*/ 144 h 304"/>
                <a:gd name="T46" fmla="*/ 54 w 331"/>
                <a:gd name="T47" fmla="*/ 302 h 304"/>
                <a:gd name="T48" fmla="*/ 60 w 331"/>
                <a:gd name="T49" fmla="*/ 304 h 304"/>
                <a:gd name="T50" fmla="*/ 183 w 331"/>
                <a:gd name="T51" fmla="*/ 304 h 304"/>
                <a:gd name="T52" fmla="*/ 189 w 331"/>
                <a:gd name="T53" fmla="*/ 302 h 304"/>
                <a:gd name="T54" fmla="*/ 218 w 331"/>
                <a:gd name="T55" fmla="*/ 254 h 304"/>
                <a:gd name="T56" fmla="*/ 322 w 331"/>
                <a:gd name="T57" fmla="*/ 185 h 304"/>
                <a:gd name="T58" fmla="*/ 312 w 331"/>
                <a:gd name="T59" fmla="*/ 117 h 304"/>
                <a:gd name="T60" fmla="*/ 294 w 331"/>
                <a:gd name="T61" fmla="*/ 175 h 304"/>
                <a:gd name="T62" fmla="*/ 231 w 331"/>
                <a:gd name="T63" fmla="*/ 221 h 304"/>
                <a:gd name="T64" fmla="*/ 243 w 331"/>
                <a:gd name="T65" fmla="*/ 151 h 304"/>
                <a:gd name="T66" fmla="*/ 259 w 331"/>
                <a:gd name="T67" fmla="*/ 134 h 304"/>
                <a:gd name="T68" fmla="*/ 290 w 331"/>
                <a:gd name="T69" fmla="*/ 138 h 304"/>
                <a:gd name="T70" fmla="*/ 294 w 331"/>
                <a:gd name="T71" fmla="*/ 175 h 304"/>
                <a:gd name="T72" fmla="*/ 58 w 331"/>
                <a:gd name="T73" fmla="*/ 64 h 304"/>
                <a:gd name="T74" fmla="*/ 70 w 331"/>
                <a:gd name="T75" fmla="*/ 52 h 304"/>
                <a:gd name="T76" fmla="*/ 70 w 331"/>
                <a:gd name="T77" fmla="*/ 11 h 304"/>
                <a:gd name="T78" fmla="*/ 58 w 331"/>
                <a:gd name="T79" fmla="*/ 0 h 304"/>
                <a:gd name="T80" fmla="*/ 46 w 331"/>
                <a:gd name="T81" fmla="*/ 11 h 304"/>
                <a:gd name="T82" fmla="*/ 46 w 331"/>
                <a:gd name="T83" fmla="*/ 52 h 304"/>
                <a:gd name="T84" fmla="*/ 58 w 331"/>
                <a:gd name="T85" fmla="*/ 6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1" h="304">
                  <a:moveTo>
                    <a:pt x="186" y="64"/>
                  </a:moveTo>
                  <a:cubicBezTo>
                    <a:pt x="192" y="64"/>
                    <a:pt x="197" y="59"/>
                    <a:pt x="197" y="52"/>
                  </a:cubicBezTo>
                  <a:cubicBezTo>
                    <a:pt x="197" y="11"/>
                    <a:pt x="197" y="11"/>
                    <a:pt x="197" y="11"/>
                  </a:cubicBezTo>
                  <a:cubicBezTo>
                    <a:pt x="197" y="5"/>
                    <a:pt x="192" y="0"/>
                    <a:pt x="186" y="0"/>
                  </a:cubicBezTo>
                  <a:cubicBezTo>
                    <a:pt x="179" y="0"/>
                    <a:pt x="174" y="5"/>
                    <a:pt x="174" y="1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9"/>
                    <a:pt x="179" y="64"/>
                    <a:pt x="186" y="64"/>
                  </a:cubicBezTo>
                  <a:close/>
                  <a:moveTo>
                    <a:pt x="122" y="64"/>
                  </a:moveTo>
                  <a:cubicBezTo>
                    <a:pt x="128" y="64"/>
                    <a:pt x="134" y="59"/>
                    <a:pt x="134" y="52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4" y="5"/>
                    <a:pt x="128" y="0"/>
                    <a:pt x="122" y="0"/>
                  </a:cubicBezTo>
                  <a:cubicBezTo>
                    <a:pt x="115" y="0"/>
                    <a:pt x="110" y="5"/>
                    <a:pt x="110" y="11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9"/>
                    <a:pt x="115" y="64"/>
                    <a:pt x="122" y="64"/>
                  </a:cubicBezTo>
                  <a:close/>
                  <a:moveTo>
                    <a:pt x="312" y="117"/>
                  </a:moveTo>
                  <a:cubicBezTo>
                    <a:pt x="300" y="104"/>
                    <a:pt x="279" y="93"/>
                    <a:pt x="243" y="108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3" y="87"/>
                    <a:pt x="242" y="84"/>
                    <a:pt x="240" y="82"/>
                  </a:cubicBezTo>
                  <a:cubicBezTo>
                    <a:pt x="239" y="80"/>
                    <a:pt x="236" y="79"/>
                    <a:pt x="233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8" y="79"/>
                    <a:pt x="5" y="80"/>
                    <a:pt x="3" y="82"/>
                  </a:cubicBezTo>
                  <a:cubicBezTo>
                    <a:pt x="1" y="84"/>
                    <a:pt x="0" y="87"/>
                    <a:pt x="0" y="89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234"/>
                    <a:pt x="50" y="299"/>
                    <a:pt x="54" y="302"/>
                  </a:cubicBezTo>
                  <a:cubicBezTo>
                    <a:pt x="56" y="303"/>
                    <a:pt x="58" y="304"/>
                    <a:pt x="60" y="304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85" y="304"/>
                    <a:pt x="188" y="303"/>
                    <a:pt x="189" y="302"/>
                  </a:cubicBezTo>
                  <a:cubicBezTo>
                    <a:pt x="191" y="300"/>
                    <a:pt x="205" y="282"/>
                    <a:pt x="218" y="254"/>
                  </a:cubicBezTo>
                  <a:cubicBezTo>
                    <a:pt x="292" y="246"/>
                    <a:pt x="315" y="203"/>
                    <a:pt x="322" y="185"/>
                  </a:cubicBezTo>
                  <a:cubicBezTo>
                    <a:pt x="331" y="160"/>
                    <a:pt x="328" y="133"/>
                    <a:pt x="312" y="117"/>
                  </a:cubicBezTo>
                  <a:close/>
                  <a:moveTo>
                    <a:pt x="294" y="175"/>
                  </a:moveTo>
                  <a:cubicBezTo>
                    <a:pt x="290" y="186"/>
                    <a:pt x="275" y="212"/>
                    <a:pt x="231" y="221"/>
                  </a:cubicBezTo>
                  <a:cubicBezTo>
                    <a:pt x="237" y="200"/>
                    <a:pt x="242" y="176"/>
                    <a:pt x="243" y="151"/>
                  </a:cubicBezTo>
                  <a:cubicBezTo>
                    <a:pt x="251" y="149"/>
                    <a:pt x="258" y="142"/>
                    <a:pt x="259" y="134"/>
                  </a:cubicBezTo>
                  <a:cubicBezTo>
                    <a:pt x="273" y="129"/>
                    <a:pt x="283" y="130"/>
                    <a:pt x="290" y="138"/>
                  </a:cubicBezTo>
                  <a:cubicBezTo>
                    <a:pt x="296" y="144"/>
                    <a:pt x="300" y="158"/>
                    <a:pt x="294" y="175"/>
                  </a:cubicBezTo>
                  <a:close/>
                  <a:moveTo>
                    <a:pt x="58" y="64"/>
                  </a:moveTo>
                  <a:cubicBezTo>
                    <a:pt x="65" y="64"/>
                    <a:pt x="70" y="59"/>
                    <a:pt x="70" y="52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5"/>
                    <a:pt x="65" y="0"/>
                    <a:pt x="58" y="0"/>
                  </a:cubicBezTo>
                  <a:cubicBezTo>
                    <a:pt x="52" y="0"/>
                    <a:pt x="46" y="5"/>
                    <a:pt x="46" y="11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59"/>
                    <a:pt x="52" y="64"/>
                    <a:pt x="58" y="64"/>
                  </a:cubicBezTo>
                  <a:close/>
                </a:path>
              </a:pathLst>
            </a:custGeom>
            <a:solidFill>
              <a:srgbClr val="F6040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9637632" y="4422743"/>
              <a:ext cx="2137887" cy="33673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363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1050" y="405140"/>
            <a:ext cx="449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2988" b="10619"/>
          <a:stretch>
            <a:fillRect/>
          </a:stretch>
        </p:blipFill>
        <p:spPr>
          <a:xfrm>
            <a:off x="6911903" y="1849966"/>
            <a:ext cx="3830782" cy="2341033"/>
          </a:xfrm>
          <a:custGeom>
            <a:avLst/>
            <a:gdLst>
              <a:gd name="connsiteX0" fmla="*/ 0 w 3429000"/>
              <a:gd name="connsiteY0" fmla="*/ 0 h 2095500"/>
              <a:gd name="connsiteX1" fmla="*/ 3429000 w 3429000"/>
              <a:gd name="connsiteY1" fmla="*/ 0 h 2095500"/>
              <a:gd name="connsiteX2" fmla="*/ 3429000 w 3429000"/>
              <a:gd name="connsiteY2" fmla="*/ 2095500 h 2095500"/>
              <a:gd name="connsiteX3" fmla="*/ 0 w 3429000"/>
              <a:gd name="connsiteY3" fmla="*/ 209550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095500">
                <a:moveTo>
                  <a:pt x="0" y="0"/>
                </a:moveTo>
                <a:lnTo>
                  <a:pt x="3429000" y="0"/>
                </a:lnTo>
                <a:lnTo>
                  <a:pt x="3429000" y="2095500"/>
                </a:lnTo>
                <a:lnTo>
                  <a:pt x="0" y="209550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9122" r="6523" b="9122"/>
          <a:stretch>
            <a:fillRect/>
          </a:stretch>
        </p:blipFill>
        <p:spPr>
          <a:xfrm>
            <a:off x="1449316" y="1849966"/>
            <a:ext cx="3830782" cy="2341033"/>
          </a:xfrm>
          <a:custGeom>
            <a:avLst/>
            <a:gdLst>
              <a:gd name="connsiteX0" fmla="*/ 0 w 3429000"/>
              <a:gd name="connsiteY0" fmla="*/ 0 h 2095500"/>
              <a:gd name="connsiteX1" fmla="*/ 3429000 w 3429000"/>
              <a:gd name="connsiteY1" fmla="*/ 0 h 2095500"/>
              <a:gd name="connsiteX2" fmla="*/ 3429000 w 3429000"/>
              <a:gd name="connsiteY2" fmla="*/ 2095500 h 2095500"/>
              <a:gd name="connsiteX3" fmla="*/ 0 w 3429000"/>
              <a:gd name="connsiteY3" fmla="*/ 209550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095500">
                <a:moveTo>
                  <a:pt x="0" y="0"/>
                </a:moveTo>
                <a:lnTo>
                  <a:pt x="3429000" y="0"/>
                </a:lnTo>
                <a:lnTo>
                  <a:pt x="3429000" y="2095500"/>
                </a:lnTo>
                <a:lnTo>
                  <a:pt x="0" y="2095500"/>
                </a:lnTo>
                <a:close/>
              </a:path>
            </a:pathLst>
          </a:custGeom>
        </p:spPr>
      </p:pic>
      <p:grpSp>
        <p:nvGrpSpPr>
          <p:cNvPr id="14" name="组合 13"/>
          <p:cNvGrpSpPr/>
          <p:nvPr/>
        </p:nvGrpSpPr>
        <p:grpSpPr>
          <a:xfrm>
            <a:off x="1709057" y="3581399"/>
            <a:ext cx="3311300" cy="3609205"/>
            <a:chOff x="1709057" y="3581399"/>
            <a:chExt cx="3311300" cy="3609205"/>
          </a:xfrm>
        </p:grpSpPr>
        <p:sp>
          <p:nvSpPr>
            <p:cNvPr id="8" name="椭圆 7"/>
            <p:cNvSpPr/>
            <p:nvPr/>
          </p:nvSpPr>
          <p:spPr>
            <a:xfrm>
              <a:off x="2755107" y="3581399"/>
              <a:ext cx="1219200" cy="1219200"/>
            </a:xfrm>
            <a:prstGeom prst="ellipse">
              <a:avLst/>
            </a:prstGeom>
            <a:solidFill>
              <a:srgbClr val="F6040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Freeform 502"/>
            <p:cNvSpPr>
              <a:spLocks noEditPoints="1"/>
            </p:cNvSpPr>
            <p:nvPr/>
          </p:nvSpPr>
          <p:spPr bwMode="auto">
            <a:xfrm>
              <a:off x="3055938" y="3911599"/>
              <a:ext cx="617538" cy="558800"/>
            </a:xfrm>
            <a:custGeom>
              <a:avLst/>
              <a:gdLst>
                <a:gd name="T0" fmla="*/ 0 w 326"/>
                <a:gd name="T1" fmla="*/ 296 h 296"/>
                <a:gd name="T2" fmla="*/ 64 w 326"/>
                <a:gd name="T3" fmla="*/ 296 h 296"/>
                <a:gd name="T4" fmla="*/ 64 w 326"/>
                <a:gd name="T5" fmla="*/ 109 h 296"/>
                <a:gd name="T6" fmla="*/ 0 w 326"/>
                <a:gd name="T7" fmla="*/ 109 h 296"/>
                <a:gd name="T8" fmla="*/ 0 w 326"/>
                <a:gd name="T9" fmla="*/ 296 h 296"/>
                <a:gd name="T10" fmla="*/ 323 w 326"/>
                <a:gd name="T11" fmla="*/ 172 h 296"/>
                <a:gd name="T12" fmla="*/ 318 w 326"/>
                <a:gd name="T13" fmla="*/ 158 h 296"/>
                <a:gd name="T14" fmla="*/ 319 w 326"/>
                <a:gd name="T15" fmla="*/ 148 h 296"/>
                <a:gd name="T16" fmla="*/ 326 w 326"/>
                <a:gd name="T17" fmla="*/ 130 h 296"/>
                <a:gd name="T18" fmla="*/ 293 w 326"/>
                <a:gd name="T19" fmla="*/ 106 h 296"/>
                <a:gd name="T20" fmla="*/ 291 w 326"/>
                <a:gd name="T21" fmla="*/ 106 h 296"/>
                <a:gd name="T22" fmla="*/ 290 w 326"/>
                <a:gd name="T23" fmla="*/ 106 h 296"/>
                <a:gd name="T24" fmla="*/ 259 w 326"/>
                <a:gd name="T25" fmla="*/ 94 h 296"/>
                <a:gd name="T26" fmla="*/ 260 w 326"/>
                <a:gd name="T27" fmla="*/ 65 h 296"/>
                <a:gd name="T28" fmla="*/ 261 w 326"/>
                <a:gd name="T29" fmla="*/ 13 h 296"/>
                <a:gd name="T30" fmla="*/ 237 w 326"/>
                <a:gd name="T31" fmla="*/ 0 h 296"/>
                <a:gd name="T32" fmla="*/ 237 w 326"/>
                <a:gd name="T33" fmla="*/ 0 h 296"/>
                <a:gd name="T34" fmla="*/ 211 w 326"/>
                <a:gd name="T35" fmla="*/ 41 h 296"/>
                <a:gd name="T36" fmla="*/ 195 w 326"/>
                <a:gd name="T37" fmla="*/ 72 h 296"/>
                <a:gd name="T38" fmla="*/ 183 w 326"/>
                <a:gd name="T39" fmla="*/ 83 h 296"/>
                <a:gd name="T40" fmla="*/ 168 w 326"/>
                <a:gd name="T41" fmla="*/ 96 h 296"/>
                <a:gd name="T42" fmla="*/ 126 w 326"/>
                <a:gd name="T43" fmla="*/ 117 h 296"/>
                <a:gd name="T44" fmla="*/ 121 w 326"/>
                <a:gd name="T45" fmla="*/ 117 h 296"/>
                <a:gd name="T46" fmla="*/ 118 w 326"/>
                <a:gd name="T47" fmla="*/ 117 h 296"/>
                <a:gd name="T48" fmla="*/ 118 w 326"/>
                <a:gd name="T49" fmla="*/ 109 h 296"/>
                <a:gd name="T50" fmla="*/ 88 w 326"/>
                <a:gd name="T51" fmla="*/ 109 h 296"/>
                <a:gd name="T52" fmla="*/ 88 w 326"/>
                <a:gd name="T53" fmla="*/ 296 h 296"/>
                <a:gd name="T54" fmla="*/ 118 w 326"/>
                <a:gd name="T55" fmla="*/ 296 h 296"/>
                <a:gd name="T56" fmla="*/ 118 w 326"/>
                <a:gd name="T57" fmla="*/ 271 h 296"/>
                <a:gd name="T58" fmla="*/ 121 w 326"/>
                <a:gd name="T59" fmla="*/ 271 h 296"/>
                <a:gd name="T60" fmla="*/ 182 w 326"/>
                <a:gd name="T61" fmla="*/ 272 h 296"/>
                <a:gd name="T62" fmla="*/ 283 w 326"/>
                <a:gd name="T63" fmla="*/ 268 h 296"/>
                <a:gd name="T64" fmla="*/ 304 w 326"/>
                <a:gd name="T65" fmla="*/ 256 h 296"/>
                <a:gd name="T66" fmla="*/ 306 w 326"/>
                <a:gd name="T67" fmla="*/ 238 h 296"/>
                <a:gd name="T68" fmla="*/ 309 w 326"/>
                <a:gd name="T69" fmla="*/ 231 h 296"/>
                <a:gd name="T70" fmla="*/ 318 w 326"/>
                <a:gd name="T71" fmla="*/ 213 h 296"/>
                <a:gd name="T72" fmla="*/ 315 w 326"/>
                <a:gd name="T73" fmla="*/ 199 h 296"/>
                <a:gd name="T74" fmla="*/ 316 w 326"/>
                <a:gd name="T75" fmla="*/ 190 h 296"/>
                <a:gd name="T76" fmla="*/ 323 w 326"/>
                <a:gd name="T77" fmla="*/ 17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6" h="296">
                  <a:moveTo>
                    <a:pt x="0" y="296"/>
                  </a:moveTo>
                  <a:cubicBezTo>
                    <a:pt x="64" y="296"/>
                    <a:pt x="64" y="296"/>
                    <a:pt x="64" y="296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0" y="109"/>
                    <a:pt x="0" y="109"/>
                    <a:pt x="0" y="109"/>
                  </a:cubicBezTo>
                  <a:lnTo>
                    <a:pt x="0" y="296"/>
                  </a:lnTo>
                  <a:close/>
                  <a:moveTo>
                    <a:pt x="323" y="172"/>
                  </a:moveTo>
                  <a:cubicBezTo>
                    <a:pt x="323" y="167"/>
                    <a:pt x="321" y="163"/>
                    <a:pt x="318" y="158"/>
                  </a:cubicBezTo>
                  <a:cubicBezTo>
                    <a:pt x="316" y="155"/>
                    <a:pt x="317" y="151"/>
                    <a:pt x="319" y="148"/>
                  </a:cubicBezTo>
                  <a:cubicBezTo>
                    <a:pt x="322" y="145"/>
                    <a:pt x="326" y="139"/>
                    <a:pt x="326" y="130"/>
                  </a:cubicBezTo>
                  <a:cubicBezTo>
                    <a:pt x="326" y="112"/>
                    <a:pt x="309" y="106"/>
                    <a:pt x="293" y="106"/>
                  </a:cubicBezTo>
                  <a:cubicBezTo>
                    <a:pt x="292" y="106"/>
                    <a:pt x="291" y="106"/>
                    <a:pt x="291" y="106"/>
                  </a:cubicBezTo>
                  <a:cubicBezTo>
                    <a:pt x="291" y="106"/>
                    <a:pt x="290" y="106"/>
                    <a:pt x="290" y="106"/>
                  </a:cubicBezTo>
                  <a:cubicBezTo>
                    <a:pt x="284" y="106"/>
                    <a:pt x="267" y="105"/>
                    <a:pt x="259" y="94"/>
                  </a:cubicBezTo>
                  <a:cubicBezTo>
                    <a:pt x="255" y="88"/>
                    <a:pt x="255" y="78"/>
                    <a:pt x="260" y="65"/>
                  </a:cubicBezTo>
                  <a:cubicBezTo>
                    <a:pt x="269" y="42"/>
                    <a:pt x="269" y="24"/>
                    <a:pt x="261" y="13"/>
                  </a:cubicBezTo>
                  <a:cubicBezTo>
                    <a:pt x="253" y="1"/>
                    <a:pt x="240" y="0"/>
                    <a:pt x="237" y="0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30" y="0"/>
                    <a:pt x="217" y="11"/>
                    <a:pt x="211" y="41"/>
                  </a:cubicBezTo>
                  <a:cubicBezTo>
                    <a:pt x="209" y="52"/>
                    <a:pt x="204" y="62"/>
                    <a:pt x="195" y="72"/>
                  </a:cubicBezTo>
                  <a:cubicBezTo>
                    <a:pt x="191" y="77"/>
                    <a:pt x="187" y="80"/>
                    <a:pt x="183" y="83"/>
                  </a:cubicBezTo>
                  <a:cubicBezTo>
                    <a:pt x="178" y="86"/>
                    <a:pt x="172" y="90"/>
                    <a:pt x="168" y="96"/>
                  </a:cubicBezTo>
                  <a:cubicBezTo>
                    <a:pt x="159" y="110"/>
                    <a:pt x="145" y="117"/>
                    <a:pt x="126" y="117"/>
                  </a:cubicBezTo>
                  <a:cubicBezTo>
                    <a:pt x="123" y="117"/>
                    <a:pt x="121" y="117"/>
                    <a:pt x="121" y="117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118" y="109"/>
                    <a:pt x="118" y="109"/>
                    <a:pt x="118" y="109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296"/>
                    <a:pt x="88" y="296"/>
                    <a:pt x="8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1" y="271"/>
                    <a:pt x="121" y="271"/>
                    <a:pt x="121" y="271"/>
                  </a:cubicBezTo>
                  <a:cubicBezTo>
                    <a:pt x="126" y="271"/>
                    <a:pt x="152" y="272"/>
                    <a:pt x="182" y="272"/>
                  </a:cubicBezTo>
                  <a:cubicBezTo>
                    <a:pt x="235" y="272"/>
                    <a:pt x="269" y="271"/>
                    <a:pt x="283" y="268"/>
                  </a:cubicBezTo>
                  <a:cubicBezTo>
                    <a:pt x="296" y="266"/>
                    <a:pt x="301" y="260"/>
                    <a:pt x="304" y="256"/>
                  </a:cubicBezTo>
                  <a:cubicBezTo>
                    <a:pt x="306" y="251"/>
                    <a:pt x="307" y="245"/>
                    <a:pt x="306" y="238"/>
                  </a:cubicBezTo>
                  <a:cubicBezTo>
                    <a:pt x="306" y="235"/>
                    <a:pt x="307" y="232"/>
                    <a:pt x="309" y="231"/>
                  </a:cubicBezTo>
                  <a:cubicBezTo>
                    <a:pt x="313" y="228"/>
                    <a:pt x="318" y="222"/>
                    <a:pt x="318" y="213"/>
                  </a:cubicBezTo>
                  <a:cubicBezTo>
                    <a:pt x="319" y="208"/>
                    <a:pt x="317" y="203"/>
                    <a:pt x="315" y="199"/>
                  </a:cubicBezTo>
                  <a:cubicBezTo>
                    <a:pt x="313" y="196"/>
                    <a:pt x="314" y="192"/>
                    <a:pt x="316" y="190"/>
                  </a:cubicBezTo>
                  <a:cubicBezTo>
                    <a:pt x="321" y="184"/>
                    <a:pt x="323" y="178"/>
                    <a:pt x="323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709057" y="5069702"/>
              <a:ext cx="3311300" cy="2120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190736" y="3581399"/>
            <a:ext cx="3273116" cy="3701655"/>
            <a:chOff x="7190736" y="3581399"/>
            <a:chExt cx="3273116" cy="3701655"/>
          </a:xfrm>
        </p:grpSpPr>
        <p:sp>
          <p:nvSpPr>
            <p:cNvPr id="9" name="椭圆 8"/>
            <p:cNvSpPr/>
            <p:nvPr/>
          </p:nvSpPr>
          <p:spPr>
            <a:xfrm>
              <a:off x="8217694" y="3581399"/>
              <a:ext cx="1219200" cy="1219200"/>
            </a:xfrm>
            <a:prstGeom prst="ellipse">
              <a:avLst/>
            </a:prstGeom>
            <a:solidFill>
              <a:srgbClr val="F6040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497"/>
            <p:cNvSpPr>
              <a:spLocks noEditPoints="1"/>
            </p:cNvSpPr>
            <p:nvPr/>
          </p:nvSpPr>
          <p:spPr bwMode="auto">
            <a:xfrm>
              <a:off x="8518922" y="3942952"/>
              <a:ext cx="616744" cy="496094"/>
            </a:xfrm>
            <a:custGeom>
              <a:avLst/>
              <a:gdLst>
                <a:gd name="T0" fmla="*/ 163 w 326"/>
                <a:gd name="T1" fmla="*/ 0 h 263"/>
                <a:gd name="T2" fmla="*/ 0 w 326"/>
                <a:gd name="T3" fmla="*/ 126 h 263"/>
                <a:gd name="T4" fmla="*/ 40 w 326"/>
                <a:gd name="T5" fmla="*/ 208 h 263"/>
                <a:gd name="T6" fmla="*/ 24 w 326"/>
                <a:gd name="T7" fmla="*/ 247 h 263"/>
                <a:gd name="T8" fmla="*/ 26 w 326"/>
                <a:gd name="T9" fmla="*/ 260 h 263"/>
                <a:gd name="T10" fmla="*/ 35 w 326"/>
                <a:gd name="T11" fmla="*/ 263 h 263"/>
                <a:gd name="T12" fmla="*/ 40 w 326"/>
                <a:gd name="T13" fmla="*/ 262 h 263"/>
                <a:gd name="T14" fmla="*/ 90 w 326"/>
                <a:gd name="T15" fmla="*/ 238 h 263"/>
                <a:gd name="T16" fmla="*/ 163 w 326"/>
                <a:gd name="T17" fmla="*/ 251 h 263"/>
                <a:gd name="T18" fmla="*/ 326 w 326"/>
                <a:gd name="T19" fmla="*/ 126 h 263"/>
                <a:gd name="T20" fmla="*/ 163 w 326"/>
                <a:gd name="T21" fmla="*/ 0 h 263"/>
                <a:gd name="T22" fmla="*/ 93 w 326"/>
                <a:gd name="T23" fmla="*/ 150 h 263"/>
                <a:gd name="T24" fmla="*/ 75 w 326"/>
                <a:gd name="T25" fmla="*/ 132 h 263"/>
                <a:gd name="T26" fmla="*/ 93 w 326"/>
                <a:gd name="T27" fmla="*/ 114 h 263"/>
                <a:gd name="T28" fmla="*/ 111 w 326"/>
                <a:gd name="T29" fmla="*/ 132 h 263"/>
                <a:gd name="T30" fmla="*/ 93 w 326"/>
                <a:gd name="T31" fmla="*/ 150 h 263"/>
                <a:gd name="T32" fmla="*/ 164 w 326"/>
                <a:gd name="T33" fmla="*/ 150 h 263"/>
                <a:gd name="T34" fmla="*/ 146 w 326"/>
                <a:gd name="T35" fmla="*/ 132 h 263"/>
                <a:gd name="T36" fmla="*/ 164 w 326"/>
                <a:gd name="T37" fmla="*/ 114 h 263"/>
                <a:gd name="T38" fmla="*/ 182 w 326"/>
                <a:gd name="T39" fmla="*/ 132 h 263"/>
                <a:gd name="T40" fmla="*/ 164 w 326"/>
                <a:gd name="T41" fmla="*/ 150 h 263"/>
                <a:gd name="T42" fmla="*/ 235 w 326"/>
                <a:gd name="T43" fmla="*/ 150 h 263"/>
                <a:gd name="T44" fmla="*/ 217 w 326"/>
                <a:gd name="T45" fmla="*/ 132 h 263"/>
                <a:gd name="T46" fmla="*/ 235 w 326"/>
                <a:gd name="T47" fmla="*/ 114 h 263"/>
                <a:gd name="T48" fmla="*/ 254 w 326"/>
                <a:gd name="T49" fmla="*/ 132 h 263"/>
                <a:gd name="T50" fmla="*/ 235 w 326"/>
                <a:gd name="T51" fmla="*/ 15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263">
                  <a:moveTo>
                    <a:pt x="163" y="0"/>
                  </a:moveTo>
                  <a:cubicBezTo>
                    <a:pt x="73" y="0"/>
                    <a:pt x="0" y="56"/>
                    <a:pt x="0" y="126"/>
                  </a:cubicBezTo>
                  <a:cubicBezTo>
                    <a:pt x="0" y="156"/>
                    <a:pt x="14" y="185"/>
                    <a:pt x="40" y="208"/>
                  </a:cubicBezTo>
                  <a:cubicBezTo>
                    <a:pt x="24" y="247"/>
                    <a:pt x="24" y="247"/>
                    <a:pt x="24" y="247"/>
                  </a:cubicBezTo>
                  <a:cubicBezTo>
                    <a:pt x="22" y="251"/>
                    <a:pt x="23" y="257"/>
                    <a:pt x="26" y="260"/>
                  </a:cubicBezTo>
                  <a:cubicBezTo>
                    <a:pt x="28" y="262"/>
                    <a:pt x="31" y="263"/>
                    <a:pt x="35" y="263"/>
                  </a:cubicBezTo>
                  <a:cubicBezTo>
                    <a:pt x="36" y="263"/>
                    <a:pt x="38" y="263"/>
                    <a:pt x="40" y="262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113" y="246"/>
                    <a:pt x="138" y="251"/>
                    <a:pt x="163" y="251"/>
                  </a:cubicBezTo>
                  <a:cubicBezTo>
                    <a:pt x="253" y="251"/>
                    <a:pt x="326" y="195"/>
                    <a:pt x="326" y="126"/>
                  </a:cubicBezTo>
                  <a:cubicBezTo>
                    <a:pt x="326" y="56"/>
                    <a:pt x="253" y="0"/>
                    <a:pt x="163" y="0"/>
                  </a:cubicBezTo>
                  <a:close/>
                  <a:moveTo>
                    <a:pt x="93" y="150"/>
                  </a:moveTo>
                  <a:cubicBezTo>
                    <a:pt x="83" y="150"/>
                    <a:pt x="75" y="142"/>
                    <a:pt x="75" y="132"/>
                  </a:cubicBezTo>
                  <a:cubicBezTo>
                    <a:pt x="75" y="122"/>
                    <a:pt x="83" y="114"/>
                    <a:pt x="93" y="114"/>
                  </a:cubicBezTo>
                  <a:cubicBezTo>
                    <a:pt x="103" y="114"/>
                    <a:pt x="111" y="122"/>
                    <a:pt x="111" y="132"/>
                  </a:cubicBezTo>
                  <a:cubicBezTo>
                    <a:pt x="111" y="142"/>
                    <a:pt x="103" y="150"/>
                    <a:pt x="93" y="150"/>
                  </a:cubicBezTo>
                  <a:close/>
                  <a:moveTo>
                    <a:pt x="164" y="150"/>
                  </a:moveTo>
                  <a:cubicBezTo>
                    <a:pt x="154" y="150"/>
                    <a:pt x="146" y="142"/>
                    <a:pt x="146" y="132"/>
                  </a:cubicBezTo>
                  <a:cubicBezTo>
                    <a:pt x="146" y="122"/>
                    <a:pt x="154" y="114"/>
                    <a:pt x="164" y="114"/>
                  </a:cubicBezTo>
                  <a:cubicBezTo>
                    <a:pt x="174" y="114"/>
                    <a:pt x="182" y="122"/>
                    <a:pt x="182" y="132"/>
                  </a:cubicBezTo>
                  <a:cubicBezTo>
                    <a:pt x="182" y="142"/>
                    <a:pt x="174" y="150"/>
                    <a:pt x="164" y="150"/>
                  </a:cubicBezTo>
                  <a:close/>
                  <a:moveTo>
                    <a:pt x="235" y="150"/>
                  </a:moveTo>
                  <a:cubicBezTo>
                    <a:pt x="225" y="150"/>
                    <a:pt x="217" y="142"/>
                    <a:pt x="217" y="132"/>
                  </a:cubicBezTo>
                  <a:cubicBezTo>
                    <a:pt x="217" y="122"/>
                    <a:pt x="225" y="114"/>
                    <a:pt x="235" y="114"/>
                  </a:cubicBezTo>
                  <a:cubicBezTo>
                    <a:pt x="245" y="114"/>
                    <a:pt x="254" y="122"/>
                    <a:pt x="254" y="132"/>
                  </a:cubicBezTo>
                  <a:cubicBezTo>
                    <a:pt x="254" y="142"/>
                    <a:pt x="245" y="150"/>
                    <a:pt x="235" y="1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90736" y="5162152"/>
              <a:ext cx="3273116" cy="2120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68326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1049" y="405140"/>
            <a:ext cx="4817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5830" b="7291"/>
          <a:stretch>
            <a:fillRect/>
          </a:stretch>
        </p:blipFill>
        <p:spPr>
          <a:xfrm>
            <a:off x="6267450" y="1575858"/>
            <a:ext cx="4591050" cy="2519892"/>
          </a:xfrm>
          <a:custGeom>
            <a:avLst/>
            <a:gdLst>
              <a:gd name="connsiteX0" fmla="*/ 0 w 3429000"/>
              <a:gd name="connsiteY0" fmla="*/ 0 h 2095500"/>
              <a:gd name="connsiteX1" fmla="*/ 3429000 w 3429000"/>
              <a:gd name="connsiteY1" fmla="*/ 0 h 2095500"/>
              <a:gd name="connsiteX2" fmla="*/ 3429000 w 3429000"/>
              <a:gd name="connsiteY2" fmla="*/ 2095500 h 2095500"/>
              <a:gd name="connsiteX3" fmla="*/ 0 w 3429000"/>
              <a:gd name="connsiteY3" fmla="*/ 209550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095500">
                <a:moveTo>
                  <a:pt x="0" y="0"/>
                </a:moveTo>
                <a:lnTo>
                  <a:pt x="3429000" y="0"/>
                </a:lnTo>
                <a:lnTo>
                  <a:pt x="3429000" y="2095500"/>
                </a:lnTo>
                <a:lnTo>
                  <a:pt x="0" y="209550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1" t="1793" r="29777"/>
          <a:stretch>
            <a:fillRect/>
          </a:stretch>
        </p:blipFill>
        <p:spPr>
          <a:xfrm>
            <a:off x="1333500" y="1575858"/>
            <a:ext cx="4686300" cy="4743450"/>
          </a:xfrm>
          <a:custGeom>
            <a:avLst/>
            <a:gdLst>
              <a:gd name="connsiteX0" fmla="*/ 0 w 4686300"/>
              <a:gd name="connsiteY0" fmla="*/ 0 h 4743450"/>
              <a:gd name="connsiteX1" fmla="*/ 4686300 w 4686300"/>
              <a:gd name="connsiteY1" fmla="*/ 0 h 4743450"/>
              <a:gd name="connsiteX2" fmla="*/ 4686300 w 4686300"/>
              <a:gd name="connsiteY2" fmla="*/ 4743450 h 4743450"/>
              <a:gd name="connsiteX3" fmla="*/ 0 w 4686300"/>
              <a:gd name="connsiteY3" fmla="*/ 4743450 h 474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6300" h="4743450">
                <a:moveTo>
                  <a:pt x="0" y="0"/>
                </a:moveTo>
                <a:lnTo>
                  <a:pt x="4686300" y="0"/>
                </a:lnTo>
                <a:lnTo>
                  <a:pt x="4686300" y="4743450"/>
                </a:lnTo>
                <a:lnTo>
                  <a:pt x="0" y="4743450"/>
                </a:ln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6267450" y="4305300"/>
            <a:ext cx="4591050" cy="2030295"/>
            <a:chOff x="6267450" y="4305300"/>
            <a:chExt cx="4591050" cy="2030295"/>
          </a:xfrm>
        </p:grpSpPr>
        <p:sp>
          <p:nvSpPr>
            <p:cNvPr id="11" name="矩形 10"/>
            <p:cNvSpPr/>
            <p:nvPr/>
          </p:nvSpPr>
          <p:spPr>
            <a:xfrm>
              <a:off x="6267450" y="4305300"/>
              <a:ext cx="4591050" cy="2014008"/>
            </a:xfrm>
            <a:prstGeom prst="rect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479619" y="4613905"/>
              <a:ext cx="4166712" cy="1721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textPlease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replace the text content Click to add text content click to add text content click to add text content click to add text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256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6" b="27476"/>
          <a:stretch>
            <a:fillRect/>
          </a:stretch>
        </p:blipFill>
        <p:spPr>
          <a:xfrm>
            <a:off x="0" y="-838200"/>
            <a:ext cx="12192000" cy="3676650"/>
          </a:xfrm>
          <a:custGeom>
            <a:avLst/>
            <a:gdLst>
              <a:gd name="connsiteX0" fmla="*/ 0 w 12192000"/>
              <a:gd name="connsiteY0" fmla="*/ 0 h 3676650"/>
              <a:gd name="connsiteX1" fmla="*/ 12192000 w 12192000"/>
              <a:gd name="connsiteY1" fmla="*/ 0 h 3676650"/>
              <a:gd name="connsiteX2" fmla="*/ 12192000 w 12192000"/>
              <a:gd name="connsiteY2" fmla="*/ 3676650 h 3676650"/>
              <a:gd name="connsiteX3" fmla="*/ 0 w 121920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76650">
                <a:moveTo>
                  <a:pt x="0" y="0"/>
                </a:moveTo>
                <a:lnTo>
                  <a:pt x="12192000" y="0"/>
                </a:lnTo>
                <a:lnTo>
                  <a:pt x="12192000" y="3676650"/>
                </a:lnTo>
                <a:lnTo>
                  <a:pt x="0" y="3676650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5118554" y="1775930"/>
            <a:ext cx="1954893" cy="1954893"/>
            <a:chOff x="5118554" y="1775930"/>
            <a:chExt cx="1954893" cy="1954893"/>
          </a:xfrm>
        </p:grpSpPr>
        <p:sp>
          <p:nvSpPr>
            <p:cNvPr id="8" name="椭圆 7"/>
            <p:cNvSpPr/>
            <p:nvPr/>
          </p:nvSpPr>
          <p:spPr>
            <a:xfrm>
              <a:off x="5118554" y="1775930"/>
              <a:ext cx="1954893" cy="1954893"/>
            </a:xfrm>
            <a:prstGeom prst="ellipse">
              <a:avLst/>
            </a:prstGeom>
            <a:solidFill>
              <a:srgbClr val="F6040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37995" y="2030101"/>
              <a:ext cx="115127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8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52575" y="4324034"/>
            <a:ext cx="9086850" cy="1505099"/>
            <a:chOff x="1552575" y="4324034"/>
            <a:chExt cx="9086850" cy="1505099"/>
          </a:xfrm>
        </p:grpSpPr>
        <p:sp>
          <p:nvSpPr>
            <p:cNvPr id="10" name="文本框 9"/>
            <p:cNvSpPr txBox="1"/>
            <p:nvPr/>
          </p:nvSpPr>
          <p:spPr>
            <a:xfrm>
              <a:off x="4420195" y="4324034"/>
              <a:ext cx="3516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enter your title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552575" y="4954726"/>
              <a:ext cx="9086850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835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1049" y="405140"/>
            <a:ext cx="4524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533650"/>
            <a:ext cx="12192000" cy="2438400"/>
            <a:chOff x="0" y="2533650"/>
            <a:chExt cx="12192000" cy="2438400"/>
          </a:xfrm>
        </p:grpSpPr>
        <p:sp>
          <p:nvSpPr>
            <p:cNvPr id="7" name="矩形 6"/>
            <p:cNvSpPr/>
            <p:nvPr/>
          </p:nvSpPr>
          <p:spPr>
            <a:xfrm>
              <a:off x="0" y="2533650"/>
              <a:ext cx="12192000" cy="2438400"/>
            </a:xfrm>
            <a:prstGeom prst="rect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476999" y="3083436"/>
              <a:ext cx="5057775" cy="1289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2012785"/>
            <a:ext cx="5186437" cy="348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26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1050" y="405140"/>
            <a:ext cx="4420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17641" y="1745599"/>
            <a:ext cx="5278358" cy="2634261"/>
            <a:chOff x="817641" y="1745599"/>
            <a:chExt cx="5278358" cy="2634261"/>
          </a:xfrm>
        </p:grpSpPr>
        <p:sp>
          <p:nvSpPr>
            <p:cNvPr id="190" name="Freeform 186"/>
            <p:cNvSpPr>
              <a:spLocks/>
            </p:cNvSpPr>
            <p:nvPr/>
          </p:nvSpPr>
          <p:spPr bwMode="gray">
            <a:xfrm>
              <a:off x="817641" y="1935902"/>
              <a:ext cx="1369932" cy="749936"/>
            </a:xfrm>
            <a:custGeom>
              <a:avLst/>
              <a:gdLst>
                <a:gd name="T0" fmla="*/ 704 w 738"/>
                <a:gd name="T1" fmla="*/ 42 h 404"/>
                <a:gd name="T2" fmla="*/ 724 w 738"/>
                <a:gd name="T3" fmla="*/ 30 h 404"/>
                <a:gd name="T4" fmla="*/ 724 w 738"/>
                <a:gd name="T5" fmla="*/ 64 h 404"/>
                <a:gd name="T6" fmla="*/ 738 w 738"/>
                <a:gd name="T7" fmla="*/ 74 h 404"/>
                <a:gd name="T8" fmla="*/ 726 w 738"/>
                <a:gd name="T9" fmla="*/ 82 h 404"/>
                <a:gd name="T10" fmla="*/ 702 w 738"/>
                <a:gd name="T11" fmla="*/ 96 h 404"/>
                <a:gd name="T12" fmla="*/ 684 w 738"/>
                <a:gd name="T13" fmla="*/ 114 h 404"/>
                <a:gd name="T14" fmla="*/ 688 w 738"/>
                <a:gd name="T15" fmla="*/ 126 h 404"/>
                <a:gd name="T16" fmla="*/ 696 w 738"/>
                <a:gd name="T17" fmla="*/ 136 h 404"/>
                <a:gd name="T18" fmla="*/ 668 w 738"/>
                <a:gd name="T19" fmla="*/ 140 h 404"/>
                <a:gd name="T20" fmla="*/ 644 w 738"/>
                <a:gd name="T21" fmla="*/ 142 h 404"/>
                <a:gd name="T22" fmla="*/ 646 w 738"/>
                <a:gd name="T23" fmla="*/ 162 h 404"/>
                <a:gd name="T24" fmla="*/ 642 w 738"/>
                <a:gd name="T25" fmla="*/ 192 h 404"/>
                <a:gd name="T26" fmla="*/ 630 w 738"/>
                <a:gd name="T27" fmla="*/ 184 h 404"/>
                <a:gd name="T28" fmla="*/ 622 w 738"/>
                <a:gd name="T29" fmla="*/ 186 h 404"/>
                <a:gd name="T30" fmla="*/ 626 w 738"/>
                <a:gd name="T31" fmla="*/ 204 h 404"/>
                <a:gd name="T32" fmla="*/ 616 w 738"/>
                <a:gd name="T33" fmla="*/ 218 h 404"/>
                <a:gd name="T34" fmla="*/ 624 w 738"/>
                <a:gd name="T35" fmla="*/ 234 h 404"/>
                <a:gd name="T36" fmla="*/ 610 w 738"/>
                <a:gd name="T37" fmla="*/ 240 h 404"/>
                <a:gd name="T38" fmla="*/ 556 w 738"/>
                <a:gd name="T39" fmla="*/ 296 h 404"/>
                <a:gd name="T40" fmla="*/ 550 w 738"/>
                <a:gd name="T41" fmla="*/ 320 h 404"/>
                <a:gd name="T42" fmla="*/ 572 w 738"/>
                <a:gd name="T43" fmla="*/ 368 h 404"/>
                <a:gd name="T44" fmla="*/ 566 w 738"/>
                <a:gd name="T45" fmla="*/ 404 h 404"/>
                <a:gd name="T46" fmla="*/ 528 w 738"/>
                <a:gd name="T47" fmla="*/ 348 h 404"/>
                <a:gd name="T48" fmla="*/ 516 w 738"/>
                <a:gd name="T49" fmla="*/ 326 h 404"/>
                <a:gd name="T50" fmla="*/ 446 w 738"/>
                <a:gd name="T51" fmla="*/ 324 h 404"/>
                <a:gd name="T52" fmla="*/ 382 w 738"/>
                <a:gd name="T53" fmla="*/ 334 h 404"/>
                <a:gd name="T54" fmla="*/ 344 w 738"/>
                <a:gd name="T55" fmla="*/ 376 h 404"/>
                <a:gd name="T56" fmla="*/ 308 w 738"/>
                <a:gd name="T57" fmla="*/ 350 h 404"/>
                <a:gd name="T58" fmla="*/ 288 w 738"/>
                <a:gd name="T59" fmla="*/ 336 h 404"/>
                <a:gd name="T60" fmla="*/ 262 w 738"/>
                <a:gd name="T61" fmla="*/ 334 h 404"/>
                <a:gd name="T62" fmla="*/ 228 w 738"/>
                <a:gd name="T63" fmla="*/ 296 h 404"/>
                <a:gd name="T64" fmla="*/ 176 w 738"/>
                <a:gd name="T65" fmla="*/ 306 h 404"/>
                <a:gd name="T66" fmla="*/ 112 w 738"/>
                <a:gd name="T67" fmla="*/ 288 h 404"/>
                <a:gd name="T68" fmla="*/ 84 w 738"/>
                <a:gd name="T69" fmla="*/ 272 h 404"/>
                <a:gd name="T70" fmla="*/ 52 w 738"/>
                <a:gd name="T71" fmla="*/ 252 h 404"/>
                <a:gd name="T72" fmla="*/ 2 w 738"/>
                <a:gd name="T73" fmla="*/ 156 h 404"/>
                <a:gd name="T74" fmla="*/ 6 w 738"/>
                <a:gd name="T75" fmla="*/ 102 h 404"/>
                <a:gd name="T76" fmla="*/ 6 w 738"/>
                <a:gd name="T77" fmla="*/ 62 h 404"/>
                <a:gd name="T78" fmla="*/ 14 w 738"/>
                <a:gd name="T79" fmla="*/ 22 h 404"/>
                <a:gd name="T80" fmla="*/ 416 w 738"/>
                <a:gd name="T81" fmla="*/ 12 h 404"/>
                <a:gd name="T82" fmla="*/ 432 w 738"/>
                <a:gd name="T83" fmla="*/ 22 h 404"/>
                <a:gd name="T84" fmla="*/ 416 w 738"/>
                <a:gd name="T85" fmla="*/ 40 h 404"/>
                <a:gd name="T86" fmla="*/ 454 w 738"/>
                <a:gd name="T87" fmla="*/ 42 h 404"/>
                <a:gd name="T88" fmla="*/ 484 w 738"/>
                <a:gd name="T89" fmla="*/ 42 h 404"/>
                <a:gd name="T90" fmla="*/ 502 w 738"/>
                <a:gd name="T91" fmla="*/ 44 h 404"/>
                <a:gd name="T92" fmla="*/ 490 w 738"/>
                <a:gd name="T93" fmla="*/ 60 h 404"/>
                <a:gd name="T94" fmla="*/ 472 w 738"/>
                <a:gd name="T95" fmla="*/ 66 h 404"/>
                <a:gd name="T96" fmla="*/ 476 w 738"/>
                <a:gd name="T97" fmla="*/ 84 h 404"/>
                <a:gd name="T98" fmla="*/ 472 w 738"/>
                <a:gd name="T99" fmla="*/ 134 h 404"/>
                <a:gd name="T100" fmla="*/ 490 w 738"/>
                <a:gd name="T101" fmla="*/ 108 h 404"/>
                <a:gd name="T102" fmla="*/ 504 w 738"/>
                <a:gd name="T103" fmla="*/ 64 h 404"/>
                <a:gd name="T104" fmla="*/ 520 w 738"/>
                <a:gd name="T105" fmla="*/ 64 h 404"/>
                <a:gd name="T106" fmla="*/ 518 w 738"/>
                <a:gd name="T107" fmla="*/ 90 h 404"/>
                <a:gd name="T108" fmla="*/ 530 w 738"/>
                <a:gd name="T109" fmla="*/ 92 h 404"/>
                <a:gd name="T110" fmla="*/ 536 w 738"/>
                <a:gd name="T111" fmla="*/ 120 h 404"/>
                <a:gd name="T112" fmla="*/ 546 w 738"/>
                <a:gd name="T113" fmla="*/ 128 h 404"/>
                <a:gd name="T114" fmla="*/ 586 w 738"/>
                <a:gd name="T115" fmla="*/ 114 h 404"/>
                <a:gd name="T116" fmla="*/ 596 w 738"/>
                <a:gd name="T117" fmla="*/ 94 h 404"/>
                <a:gd name="T118" fmla="*/ 634 w 738"/>
                <a:gd name="T119" fmla="*/ 82 h 40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38" h="404">
                  <a:moveTo>
                    <a:pt x="640" y="76"/>
                  </a:moveTo>
                  <a:lnTo>
                    <a:pt x="650" y="64"/>
                  </a:lnTo>
                  <a:lnTo>
                    <a:pt x="664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698" y="52"/>
                  </a:lnTo>
                  <a:lnTo>
                    <a:pt x="704" y="42"/>
                  </a:lnTo>
                  <a:lnTo>
                    <a:pt x="708" y="36"/>
                  </a:lnTo>
                  <a:lnTo>
                    <a:pt x="712" y="32"/>
                  </a:lnTo>
                  <a:lnTo>
                    <a:pt x="716" y="30"/>
                  </a:lnTo>
                  <a:lnTo>
                    <a:pt x="720" y="28"/>
                  </a:lnTo>
                  <a:lnTo>
                    <a:pt x="722" y="28"/>
                  </a:lnTo>
                  <a:lnTo>
                    <a:pt x="724" y="30"/>
                  </a:lnTo>
                  <a:lnTo>
                    <a:pt x="726" y="30"/>
                  </a:lnTo>
                  <a:lnTo>
                    <a:pt x="732" y="32"/>
                  </a:lnTo>
                  <a:lnTo>
                    <a:pt x="734" y="40"/>
                  </a:lnTo>
                  <a:lnTo>
                    <a:pt x="732" y="48"/>
                  </a:lnTo>
                  <a:lnTo>
                    <a:pt x="728" y="56"/>
                  </a:lnTo>
                  <a:lnTo>
                    <a:pt x="726" y="62"/>
                  </a:lnTo>
                  <a:lnTo>
                    <a:pt x="724" y="64"/>
                  </a:lnTo>
                  <a:lnTo>
                    <a:pt x="726" y="66"/>
                  </a:lnTo>
                  <a:lnTo>
                    <a:pt x="728" y="68"/>
                  </a:lnTo>
                  <a:lnTo>
                    <a:pt x="732" y="70"/>
                  </a:lnTo>
                  <a:lnTo>
                    <a:pt x="734" y="72"/>
                  </a:lnTo>
                  <a:lnTo>
                    <a:pt x="738" y="74"/>
                  </a:lnTo>
                  <a:lnTo>
                    <a:pt x="738" y="76"/>
                  </a:lnTo>
                  <a:lnTo>
                    <a:pt x="736" y="76"/>
                  </a:lnTo>
                  <a:lnTo>
                    <a:pt x="734" y="78"/>
                  </a:lnTo>
                  <a:lnTo>
                    <a:pt x="730" y="80"/>
                  </a:lnTo>
                  <a:lnTo>
                    <a:pt x="730" y="82"/>
                  </a:lnTo>
                  <a:lnTo>
                    <a:pt x="726" y="82"/>
                  </a:lnTo>
                  <a:lnTo>
                    <a:pt x="722" y="84"/>
                  </a:lnTo>
                  <a:lnTo>
                    <a:pt x="718" y="86"/>
                  </a:lnTo>
                  <a:lnTo>
                    <a:pt x="712" y="86"/>
                  </a:lnTo>
                  <a:lnTo>
                    <a:pt x="708" y="88"/>
                  </a:lnTo>
                  <a:lnTo>
                    <a:pt x="706" y="90"/>
                  </a:lnTo>
                  <a:lnTo>
                    <a:pt x="704" y="92"/>
                  </a:lnTo>
                  <a:lnTo>
                    <a:pt x="702" y="96"/>
                  </a:lnTo>
                  <a:lnTo>
                    <a:pt x="698" y="100"/>
                  </a:lnTo>
                  <a:lnTo>
                    <a:pt x="696" y="104"/>
                  </a:lnTo>
                  <a:lnTo>
                    <a:pt x="692" y="106"/>
                  </a:lnTo>
                  <a:lnTo>
                    <a:pt x="692" y="108"/>
                  </a:lnTo>
                  <a:lnTo>
                    <a:pt x="690" y="108"/>
                  </a:lnTo>
                  <a:lnTo>
                    <a:pt x="688" y="110"/>
                  </a:lnTo>
                  <a:lnTo>
                    <a:pt x="684" y="114"/>
                  </a:lnTo>
                  <a:lnTo>
                    <a:pt x="682" y="116"/>
                  </a:lnTo>
                  <a:lnTo>
                    <a:pt x="680" y="118"/>
                  </a:lnTo>
                  <a:lnTo>
                    <a:pt x="680" y="122"/>
                  </a:lnTo>
                  <a:lnTo>
                    <a:pt x="680" y="124"/>
                  </a:lnTo>
                  <a:lnTo>
                    <a:pt x="684" y="124"/>
                  </a:lnTo>
                  <a:lnTo>
                    <a:pt x="686" y="124"/>
                  </a:lnTo>
                  <a:lnTo>
                    <a:pt x="688" y="126"/>
                  </a:lnTo>
                  <a:lnTo>
                    <a:pt x="692" y="126"/>
                  </a:lnTo>
                  <a:lnTo>
                    <a:pt x="694" y="126"/>
                  </a:lnTo>
                  <a:lnTo>
                    <a:pt x="698" y="128"/>
                  </a:lnTo>
                  <a:lnTo>
                    <a:pt x="700" y="130"/>
                  </a:lnTo>
                  <a:lnTo>
                    <a:pt x="702" y="132"/>
                  </a:lnTo>
                  <a:lnTo>
                    <a:pt x="700" y="134"/>
                  </a:lnTo>
                  <a:lnTo>
                    <a:pt x="696" y="136"/>
                  </a:lnTo>
                  <a:lnTo>
                    <a:pt x="692" y="138"/>
                  </a:lnTo>
                  <a:lnTo>
                    <a:pt x="688" y="138"/>
                  </a:lnTo>
                  <a:lnTo>
                    <a:pt x="682" y="138"/>
                  </a:lnTo>
                  <a:lnTo>
                    <a:pt x="676" y="138"/>
                  </a:lnTo>
                  <a:lnTo>
                    <a:pt x="672" y="138"/>
                  </a:lnTo>
                  <a:lnTo>
                    <a:pt x="668" y="140"/>
                  </a:lnTo>
                  <a:lnTo>
                    <a:pt x="662" y="142"/>
                  </a:lnTo>
                  <a:lnTo>
                    <a:pt x="656" y="142"/>
                  </a:lnTo>
                  <a:lnTo>
                    <a:pt x="650" y="142"/>
                  </a:lnTo>
                  <a:lnTo>
                    <a:pt x="646" y="140"/>
                  </a:lnTo>
                  <a:lnTo>
                    <a:pt x="646" y="142"/>
                  </a:lnTo>
                  <a:lnTo>
                    <a:pt x="644" y="142"/>
                  </a:lnTo>
                  <a:lnTo>
                    <a:pt x="642" y="144"/>
                  </a:lnTo>
                  <a:lnTo>
                    <a:pt x="642" y="146"/>
                  </a:lnTo>
                  <a:lnTo>
                    <a:pt x="642" y="150"/>
                  </a:lnTo>
                  <a:lnTo>
                    <a:pt x="646" y="152"/>
                  </a:lnTo>
                  <a:lnTo>
                    <a:pt x="646" y="154"/>
                  </a:lnTo>
                  <a:lnTo>
                    <a:pt x="646" y="158"/>
                  </a:lnTo>
                  <a:lnTo>
                    <a:pt x="646" y="162"/>
                  </a:lnTo>
                  <a:lnTo>
                    <a:pt x="646" y="168"/>
                  </a:lnTo>
                  <a:lnTo>
                    <a:pt x="646" y="174"/>
                  </a:lnTo>
                  <a:lnTo>
                    <a:pt x="646" y="178"/>
                  </a:lnTo>
                  <a:lnTo>
                    <a:pt x="646" y="182"/>
                  </a:lnTo>
                  <a:lnTo>
                    <a:pt x="644" y="186"/>
                  </a:lnTo>
                  <a:lnTo>
                    <a:pt x="644" y="190"/>
                  </a:lnTo>
                  <a:lnTo>
                    <a:pt x="642" y="192"/>
                  </a:lnTo>
                  <a:lnTo>
                    <a:pt x="640" y="194"/>
                  </a:lnTo>
                  <a:lnTo>
                    <a:pt x="638" y="192"/>
                  </a:lnTo>
                  <a:lnTo>
                    <a:pt x="638" y="188"/>
                  </a:lnTo>
                  <a:lnTo>
                    <a:pt x="638" y="184"/>
                  </a:lnTo>
                  <a:lnTo>
                    <a:pt x="634" y="176"/>
                  </a:lnTo>
                  <a:lnTo>
                    <a:pt x="630" y="184"/>
                  </a:lnTo>
                  <a:lnTo>
                    <a:pt x="620" y="176"/>
                  </a:lnTo>
                  <a:lnTo>
                    <a:pt x="620" y="178"/>
                  </a:lnTo>
                  <a:lnTo>
                    <a:pt x="620" y="180"/>
                  </a:lnTo>
                  <a:lnTo>
                    <a:pt x="620" y="182"/>
                  </a:lnTo>
                  <a:lnTo>
                    <a:pt x="622" y="186"/>
                  </a:lnTo>
                  <a:lnTo>
                    <a:pt x="624" y="188"/>
                  </a:lnTo>
                  <a:lnTo>
                    <a:pt x="626" y="192"/>
                  </a:lnTo>
                  <a:lnTo>
                    <a:pt x="628" y="196"/>
                  </a:lnTo>
                  <a:lnTo>
                    <a:pt x="628" y="202"/>
                  </a:lnTo>
                  <a:lnTo>
                    <a:pt x="626" y="202"/>
                  </a:lnTo>
                  <a:lnTo>
                    <a:pt x="626" y="204"/>
                  </a:lnTo>
                  <a:lnTo>
                    <a:pt x="624" y="204"/>
                  </a:lnTo>
                  <a:lnTo>
                    <a:pt x="620" y="206"/>
                  </a:lnTo>
                  <a:lnTo>
                    <a:pt x="612" y="206"/>
                  </a:lnTo>
                  <a:lnTo>
                    <a:pt x="612" y="208"/>
                  </a:lnTo>
                  <a:lnTo>
                    <a:pt x="614" y="210"/>
                  </a:lnTo>
                  <a:lnTo>
                    <a:pt x="614" y="214"/>
                  </a:lnTo>
                  <a:lnTo>
                    <a:pt x="616" y="218"/>
                  </a:lnTo>
                  <a:lnTo>
                    <a:pt x="618" y="226"/>
                  </a:lnTo>
                  <a:lnTo>
                    <a:pt x="620" y="228"/>
                  </a:lnTo>
                  <a:lnTo>
                    <a:pt x="622" y="228"/>
                  </a:lnTo>
                  <a:lnTo>
                    <a:pt x="624" y="230"/>
                  </a:lnTo>
                  <a:lnTo>
                    <a:pt x="624" y="232"/>
                  </a:lnTo>
                  <a:lnTo>
                    <a:pt x="624" y="234"/>
                  </a:lnTo>
                  <a:lnTo>
                    <a:pt x="622" y="234"/>
                  </a:lnTo>
                  <a:lnTo>
                    <a:pt x="618" y="236"/>
                  </a:lnTo>
                  <a:lnTo>
                    <a:pt x="616" y="236"/>
                  </a:lnTo>
                  <a:lnTo>
                    <a:pt x="614" y="236"/>
                  </a:lnTo>
                  <a:lnTo>
                    <a:pt x="612" y="238"/>
                  </a:lnTo>
                  <a:lnTo>
                    <a:pt x="610" y="240"/>
                  </a:lnTo>
                  <a:lnTo>
                    <a:pt x="610" y="246"/>
                  </a:lnTo>
                  <a:lnTo>
                    <a:pt x="606" y="250"/>
                  </a:lnTo>
                  <a:lnTo>
                    <a:pt x="602" y="252"/>
                  </a:lnTo>
                  <a:lnTo>
                    <a:pt x="594" y="260"/>
                  </a:lnTo>
                  <a:lnTo>
                    <a:pt x="582" y="270"/>
                  </a:lnTo>
                  <a:lnTo>
                    <a:pt x="570" y="284"/>
                  </a:lnTo>
                  <a:lnTo>
                    <a:pt x="556" y="296"/>
                  </a:lnTo>
                  <a:lnTo>
                    <a:pt x="554" y="300"/>
                  </a:lnTo>
                  <a:lnTo>
                    <a:pt x="552" y="304"/>
                  </a:lnTo>
                  <a:lnTo>
                    <a:pt x="552" y="308"/>
                  </a:lnTo>
                  <a:lnTo>
                    <a:pt x="550" y="316"/>
                  </a:lnTo>
                  <a:lnTo>
                    <a:pt x="550" y="320"/>
                  </a:lnTo>
                  <a:lnTo>
                    <a:pt x="550" y="324"/>
                  </a:lnTo>
                  <a:lnTo>
                    <a:pt x="552" y="332"/>
                  </a:lnTo>
                  <a:lnTo>
                    <a:pt x="554" y="338"/>
                  </a:lnTo>
                  <a:lnTo>
                    <a:pt x="558" y="346"/>
                  </a:lnTo>
                  <a:lnTo>
                    <a:pt x="560" y="348"/>
                  </a:lnTo>
                  <a:lnTo>
                    <a:pt x="566" y="356"/>
                  </a:lnTo>
                  <a:lnTo>
                    <a:pt x="572" y="368"/>
                  </a:lnTo>
                  <a:lnTo>
                    <a:pt x="574" y="382"/>
                  </a:lnTo>
                  <a:lnTo>
                    <a:pt x="572" y="398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402"/>
                  </a:lnTo>
                  <a:lnTo>
                    <a:pt x="568" y="404"/>
                  </a:lnTo>
                  <a:lnTo>
                    <a:pt x="566" y="404"/>
                  </a:lnTo>
                  <a:lnTo>
                    <a:pt x="562" y="404"/>
                  </a:lnTo>
                  <a:lnTo>
                    <a:pt x="558" y="400"/>
                  </a:lnTo>
                  <a:lnTo>
                    <a:pt x="554" y="394"/>
                  </a:lnTo>
                  <a:lnTo>
                    <a:pt x="550" y="392"/>
                  </a:lnTo>
                  <a:lnTo>
                    <a:pt x="542" y="384"/>
                  </a:lnTo>
                  <a:lnTo>
                    <a:pt x="532" y="368"/>
                  </a:lnTo>
                  <a:lnTo>
                    <a:pt x="528" y="348"/>
                  </a:lnTo>
                  <a:lnTo>
                    <a:pt x="528" y="346"/>
                  </a:lnTo>
                  <a:lnTo>
                    <a:pt x="528" y="344"/>
                  </a:lnTo>
                  <a:lnTo>
                    <a:pt x="528" y="340"/>
                  </a:lnTo>
                  <a:lnTo>
                    <a:pt x="526" y="336"/>
                  </a:lnTo>
                  <a:lnTo>
                    <a:pt x="524" y="332"/>
                  </a:lnTo>
                  <a:lnTo>
                    <a:pt x="520" y="330"/>
                  </a:lnTo>
                  <a:lnTo>
                    <a:pt x="516" y="326"/>
                  </a:lnTo>
                  <a:lnTo>
                    <a:pt x="510" y="326"/>
                  </a:lnTo>
                  <a:lnTo>
                    <a:pt x="504" y="324"/>
                  </a:lnTo>
                  <a:lnTo>
                    <a:pt x="490" y="324"/>
                  </a:lnTo>
                  <a:lnTo>
                    <a:pt x="472" y="322"/>
                  </a:lnTo>
                  <a:lnTo>
                    <a:pt x="456" y="322"/>
                  </a:lnTo>
                  <a:lnTo>
                    <a:pt x="446" y="324"/>
                  </a:lnTo>
                  <a:lnTo>
                    <a:pt x="444" y="328"/>
                  </a:lnTo>
                  <a:lnTo>
                    <a:pt x="438" y="330"/>
                  </a:lnTo>
                  <a:lnTo>
                    <a:pt x="426" y="332"/>
                  </a:lnTo>
                  <a:lnTo>
                    <a:pt x="406" y="332"/>
                  </a:lnTo>
                  <a:lnTo>
                    <a:pt x="402" y="332"/>
                  </a:lnTo>
                  <a:lnTo>
                    <a:pt x="394" y="332"/>
                  </a:lnTo>
                  <a:lnTo>
                    <a:pt x="382" y="334"/>
                  </a:lnTo>
                  <a:lnTo>
                    <a:pt x="372" y="340"/>
                  </a:lnTo>
                  <a:lnTo>
                    <a:pt x="354" y="348"/>
                  </a:lnTo>
                  <a:lnTo>
                    <a:pt x="342" y="366"/>
                  </a:lnTo>
                  <a:lnTo>
                    <a:pt x="342" y="368"/>
                  </a:lnTo>
                  <a:lnTo>
                    <a:pt x="344" y="370"/>
                  </a:lnTo>
                  <a:lnTo>
                    <a:pt x="344" y="372"/>
                  </a:lnTo>
                  <a:lnTo>
                    <a:pt x="344" y="376"/>
                  </a:lnTo>
                  <a:lnTo>
                    <a:pt x="344" y="378"/>
                  </a:lnTo>
                  <a:lnTo>
                    <a:pt x="344" y="382"/>
                  </a:lnTo>
                  <a:lnTo>
                    <a:pt x="340" y="382"/>
                  </a:lnTo>
                  <a:lnTo>
                    <a:pt x="338" y="382"/>
                  </a:lnTo>
                  <a:lnTo>
                    <a:pt x="330" y="376"/>
                  </a:lnTo>
                  <a:lnTo>
                    <a:pt x="320" y="366"/>
                  </a:lnTo>
                  <a:lnTo>
                    <a:pt x="308" y="350"/>
                  </a:lnTo>
                  <a:lnTo>
                    <a:pt x="306" y="348"/>
                  </a:lnTo>
                  <a:lnTo>
                    <a:pt x="304" y="344"/>
                  </a:lnTo>
                  <a:lnTo>
                    <a:pt x="300" y="342"/>
                  </a:lnTo>
                  <a:lnTo>
                    <a:pt x="296" y="338"/>
                  </a:lnTo>
                  <a:lnTo>
                    <a:pt x="292" y="336"/>
                  </a:lnTo>
                  <a:lnTo>
                    <a:pt x="288" y="336"/>
                  </a:lnTo>
                  <a:lnTo>
                    <a:pt x="286" y="338"/>
                  </a:lnTo>
                  <a:lnTo>
                    <a:pt x="284" y="338"/>
                  </a:lnTo>
                  <a:lnTo>
                    <a:pt x="282" y="340"/>
                  </a:lnTo>
                  <a:lnTo>
                    <a:pt x="278" y="340"/>
                  </a:lnTo>
                  <a:lnTo>
                    <a:pt x="272" y="340"/>
                  </a:lnTo>
                  <a:lnTo>
                    <a:pt x="266" y="336"/>
                  </a:lnTo>
                  <a:lnTo>
                    <a:pt x="262" y="334"/>
                  </a:lnTo>
                  <a:lnTo>
                    <a:pt x="254" y="328"/>
                  </a:lnTo>
                  <a:lnTo>
                    <a:pt x="246" y="316"/>
                  </a:lnTo>
                  <a:lnTo>
                    <a:pt x="242" y="300"/>
                  </a:lnTo>
                  <a:lnTo>
                    <a:pt x="240" y="298"/>
                  </a:lnTo>
                  <a:lnTo>
                    <a:pt x="238" y="298"/>
                  </a:lnTo>
                  <a:lnTo>
                    <a:pt x="234" y="296"/>
                  </a:lnTo>
                  <a:lnTo>
                    <a:pt x="228" y="296"/>
                  </a:lnTo>
                  <a:lnTo>
                    <a:pt x="224" y="296"/>
                  </a:lnTo>
                  <a:lnTo>
                    <a:pt x="218" y="296"/>
                  </a:lnTo>
                  <a:lnTo>
                    <a:pt x="214" y="300"/>
                  </a:lnTo>
                  <a:lnTo>
                    <a:pt x="210" y="302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6" y="306"/>
                  </a:lnTo>
                  <a:lnTo>
                    <a:pt x="166" y="304"/>
                  </a:lnTo>
                  <a:lnTo>
                    <a:pt x="152" y="300"/>
                  </a:lnTo>
                  <a:lnTo>
                    <a:pt x="140" y="296"/>
                  </a:lnTo>
                  <a:lnTo>
                    <a:pt x="130" y="290"/>
                  </a:lnTo>
                  <a:lnTo>
                    <a:pt x="128" y="288"/>
                  </a:lnTo>
                  <a:lnTo>
                    <a:pt x="124" y="286"/>
                  </a:lnTo>
                  <a:lnTo>
                    <a:pt x="112" y="288"/>
                  </a:lnTo>
                  <a:lnTo>
                    <a:pt x="98" y="296"/>
                  </a:lnTo>
                  <a:lnTo>
                    <a:pt x="96" y="294"/>
                  </a:lnTo>
                  <a:lnTo>
                    <a:pt x="96" y="292"/>
                  </a:lnTo>
                  <a:lnTo>
                    <a:pt x="94" y="288"/>
                  </a:lnTo>
                  <a:lnTo>
                    <a:pt x="90" y="282"/>
                  </a:lnTo>
                  <a:lnTo>
                    <a:pt x="88" y="276"/>
                  </a:lnTo>
                  <a:lnTo>
                    <a:pt x="84" y="272"/>
                  </a:lnTo>
                  <a:lnTo>
                    <a:pt x="80" y="268"/>
                  </a:lnTo>
                  <a:lnTo>
                    <a:pt x="74" y="266"/>
                  </a:lnTo>
                  <a:lnTo>
                    <a:pt x="70" y="264"/>
                  </a:lnTo>
                  <a:lnTo>
                    <a:pt x="66" y="262"/>
                  </a:lnTo>
                  <a:lnTo>
                    <a:pt x="60" y="258"/>
                  </a:lnTo>
                  <a:lnTo>
                    <a:pt x="52" y="252"/>
                  </a:lnTo>
                  <a:lnTo>
                    <a:pt x="46" y="242"/>
                  </a:lnTo>
                  <a:lnTo>
                    <a:pt x="42" y="240"/>
                  </a:lnTo>
                  <a:lnTo>
                    <a:pt x="36" y="230"/>
                  </a:lnTo>
                  <a:lnTo>
                    <a:pt x="26" y="216"/>
                  </a:lnTo>
                  <a:lnTo>
                    <a:pt x="16" y="200"/>
                  </a:lnTo>
                  <a:lnTo>
                    <a:pt x="8" y="180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10"/>
                  </a:lnTo>
                  <a:lnTo>
                    <a:pt x="4" y="104"/>
                  </a:lnTo>
                  <a:lnTo>
                    <a:pt x="6" y="102"/>
                  </a:lnTo>
                  <a:lnTo>
                    <a:pt x="8" y="100"/>
                  </a:lnTo>
                  <a:lnTo>
                    <a:pt x="10" y="96"/>
                  </a:lnTo>
                  <a:lnTo>
                    <a:pt x="10" y="92"/>
                  </a:lnTo>
                  <a:lnTo>
                    <a:pt x="10" y="86"/>
                  </a:lnTo>
                  <a:lnTo>
                    <a:pt x="8" y="80"/>
                  </a:lnTo>
                  <a:lnTo>
                    <a:pt x="8" y="76"/>
                  </a:lnTo>
                  <a:lnTo>
                    <a:pt x="6" y="62"/>
                  </a:lnTo>
                  <a:lnTo>
                    <a:pt x="6" y="46"/>
                  </a:lnTo>
                  <a:lnTo>
                    <a:pt x="4" y="30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18" y="14"/>
                  </a:lnTo>
                  <a:lnTo>
                    <a:pt x="18" y="0"/>
                  </a:lnTo>
                  <a:lnTo>
                    <a:pt x="380" y="0"/>
                  </a:lnTo>
                  <a:lnTo>
                    <a:pt x="392" y="10"/>
                  </a:lnTo>
                  <a:lnTo>
                    <a:pt x="416" y="12"/>
                  </a:lnTo>
                  <a:lnTo>
                    <a:pt x="418" y="16"/>
                  </a:lnTo>
                  <a:lnTo>
                    <a:pt x="422" y="18"/>
                  </a:lnTo>
                  <a:lnTo>
                    <a:pt x="426" y="20"/>
                  </a:lnTo>
                  <a:lnTo>
                    <a:pt x="430" y="20"/>
                  </a:lnTo>
                  <a:lnTo>
                    <a:pt x="432" y="20"/>
                  </a:lnTo>
                  <a:lnTo>
                    <a:pt x="434" y="20"/>
                  </a:lnTo>
                  <a:lnTo>
                    <a:pt x="432" y="22"/>
                  </a:lnTo>
                  <a:lnTo>
                    <a:pt x="432" y="24"/>
                  </a:lnTo>
                  <a:lnTo>
                    <a:pt x="428" y="28"/>
                  </a:lnTo>
                  <a:lnTo>
                    <a:pt x="424" y="32"/>
                  </a:lnTo>
                  <a:lnTo>
                    <a:pt x="422" y="34"/>
                  </a:lnTo>
                  <a:lnTo>
                    <a:pt x="420" y="36"/>
                  </a:lnTo>
                  <a:lnTo>
                    <a:pt x="416" y="38"/>
                  </a:lnTo>
                  <a:lnTo>
                    <a:pt x="416" y="40"/>
                  </a:lnTo>
                  <a:lnTo>
                    <a:pt x="416" y="42"/>
                  </a:lnTo>
                  <a:lnTo>
                    <a:pt x="418" y="42"/>
                  </a:lnTo>
                  <a:lnTo>
                    <a:pt x="422" y="44"/>
                  </a:lnTo>
                  <a:lnTo>
                    <a:pt x="428" y="44"/>
                  </a:lnTo>
                  <a:lnTo>
                    <a:pt x="432" y="44"/>
                  </a:lnTo>
                  <a:lnTo>
                    <a:pt x="442" y="44"/>
                  </a:lnTo>
                  <a:lnTo>
                    <a:pt x="454" y="42"/>
                  </a:lnTo>
                  <a:lnTo>
                    <a:pt x="464" y="38"/>
                  </a:lnTo>
                  <a:lnTo>
                    <a:pt x="466" y="40"/>
                  </a:lnTo>
                  <a:lnTo>
                    <a:pt x="468" y="40"/>
                  </a:lnTo>
                  <a:lnTo>
                    <a:pt x="470" y="42"/>
                  </a:lnTo>
                  <a:lnTo>
                    <a:pt x="476" y="42"/>
                  </a:lnTo>
                  <a:lnTo>
                    <a:pt x="484" y="42"/>
                  </a:lnTo>
                  <a:lnTo>
                    <a:pt x="486" y="42"/>
                  </a:lnTo>
                  <a:lnTo>
                    <a:pt x="490" y="40"/>
                  </a:lnTo>
                  <a:lnTo>
                    <a:pt x="492" y="40"/>
                  </a:lnTo>
                  <a:lnTo>
                    <a:pt x="496" y="40"/>
                  </a:lnTo>
                  <a:lnTo>
                    <a:pt x="500" y="42"/>
                  </a:lnTo>
                  <a:lnTo>
                    <a:pt x="502" y="44"/>
                  </a:lnTo>
                  <a:lnTo>
                    <a:pt x="502" y="46"/>
                  </a:lnTo>
                  <a:lnTo>
                    <a:pt x="502" y="48"/>
                  </a:lnTo>
                  <a:lnTo>
                    <a:pt x="502" y="50"/>
                  </a:lnTo>
                  <a:lnTo>
                    <a:pt x="502" y="52"/>
                  </a:lnTo>
                  <a:lnTo>
                    <a:pt x="498" y="56"/>
                  </a:lnTo>
                  <a:lnTo>
                    <a:pt x="496" y="58"/>
                  </a:lnTo>
                  <a:lnTo>
                    <a:pt x="490" y="60"/>
                  </a:lnTo>
                  <a:lnTo>
                    <a:pt x="490" y="58"/>
                  </a:lnTo>
                  <a:lnTo>
                    <a:pt x="488" y="58"/>
                  </a:lnTo>
                  <a:lnTo>
                    <a:pt x="484" y="58"/>
                  </a:lnTo>
                  <a:lnTo>
                    <a:pt x="482" y="58"/>
                  </a:lnTo>
                  <a:lnTo>
                    <a:pt x="478" y="58"/>
                  </a:lnTo>
                  <a:lnTo>
                    <a:pt x="476" y="62"/>
                  </a:lnTo>
                  <a:lnTo>
                    <a:pt x="472" y="66"/>
                  </a:lnTo>
                  <a:lnTo>
                    <a:pt x="470" y="72"/>
                  </a:lnTo>
                  <a:lnTo>
                    <a:pt x="472" y="72"/>
                  </a:lnTo>
                  <a:lnTo>
                    <a:pt x="474" y="74"/>
                  </a:lnTo>
                  <a:lnTo>
                    <a:pt x="476" y="76"/>
                  </a:lnTo>
                  <a:lnTo>
                    <a:pt x="476" y="80"/>
                  </a:lnTo>
                  <a:lnTo>
                    <a:pt x="476" y="84"/>
                  </a:lnTo>
                  <a:lnTo>
                    <a:pt x="474" y="90"/>
                  </a:lnTo>
                  <a:lnTo>
                    <a:pt x="472" y="92"/>
                  </a:lnTo>
                  <a:lnTo>
                    <a:pt x="470" y="102"/>
                  </a:lnTo>
                  <a:lnTo>
                    <a:pt x="468" y="114"/>
                  </a:lnTo>
                  <a:lnTo>
                    <a:pt x="468" y="126"/>
                  </a:lnTo>
                  <a:lnTo>
                    <a:pt x="472" y="134"/>
                  </a:lnTo>
                  <a:lnTo>
                    <a:pt x="474" y="134"/>
                  </a:lnTo>
                  <a:lnTo>
                    <a:pt x="478" y="132"/>
                  </a:lnTo>
                  <a:lnTo>
                    <a:pt x="480" y="130"/>
                  </a:lnTo>
                  <a:lnTo>
                    <a:pt x="484" y="126"/>
                  </a:lnTo>
                  <a:lnTo>
                    <a:pt x="486" y="122"/>
                  </a:lnTo>
                  <a:lnTo>
                    <a:pt x="488" y="116"/>
                  </a:lnTo>
                  <a:lnTo>
                    <a:pt x="490" y="108"/>
                  </a:lnTo>
                  <a:lnTo>
                    <a:pt x="494" y="82"/>
                  </a:lnTo>
                  <a:lnTo>
                    <a:pt x="500" y="78"/>
                  </a:lnTo>
                  <a:lnTo>
                    <a:pt x="500" y="74"/>
                  </a:lnTo>
                  <a:lnTo>
                    <a:pt x="500" y="72"/>
                  </a:lnTo>
                  <a:lnTo>
                    <a:pt x="502" y="68"/>
                  </a:lnTo>
                  <a:lnTo>
                    <a:pt x="504" y="64"/>
                  </a:lnTo>
                  <a:lnTo>
                    <a:pt x="506" y="62"/>
                  </a:lnTo>
                  <a:lnTo>
                    <a:pt x="508" y="62"/>
                  </a:lnTo>
                  <a:lnTo>
                    <a:pt x="510" y="62"/>
                  </a:lnTo>
                  <a:lnTo>
                    <a:pt x="514" y="62"/>
                  </a:lnTo>
                  <a:lnTo>
                    <a:pt x="516" y="64"/>
                  </a:lnTo>
                  <a:lnTo>
                    <a:pt x="520" y="64"/>
                  </a:lnTo>
                  <a:lnTo>
                    <a:pt x="522" y="68"/>
                  </a:lnTo>
                  <a:lnTo>
                    <a:pt x="524" y="72"/>
                  </a:lnTo>
                  <a:lnTo>
                    <a:pt x="524" y="76"/>
                  </a:lnTo>
                  <a:lnTo>
                    <a:pt x="520" y="86"/>
                  </a:lnTo>
                  <a:lnTo>
                    <a:pt x="520" y="88"/>
                  </a:lnTo>
                  <a:lnTo>
                    <a:pt x="518" y="90"/>
                  </a:lnTo>
                  <a:lnTo>
                    <a:pt x="518" y="92"/>
                  </a:lnTo>
                  <a:lnTo>
                    <a:pt x="520" y="92"/>
                  </a:lnTo>
                  <a:lnTo>
                    <a:pt x="524" y="92"/>
                  </a:lnTo>
                  <a:lnTo>
                    <a:pt x="526" y="90"/>
                  </a:lnTo>
                  <a:lnTo>
                    <a:pt x="528" y="88"/>
                  </a:lnTo>
                  <a:lnTo>
                    <a:pt x="528" y="90"/>
                  </a:lnTo>
                  <a:lnTo>
                    <a:pt x="530" y="92"/>
                  </a:lnTo>
                  <a:lnTo>
                    <a:pt x="534" y="96"/>
                  </a:lnTo>
                  <a:lnTo>
                    <a:pt x="536" y="100"/>
                  </a:lnTo>
                  <a:lnTo>
                    <a:pt x="536" y="104"/>
                  </a:lnTo>
                  <a:lnTo>
                    <a:pt x="536" y="108"/>
                  </a:lnTo>
                  <a:lnTo>
                    <a:pt x="536" y="114"/>
                  </a:lnTo>
                  <a:lnTo>
                    <a:pt x="536" y="118"/>
                  </a:lnTo>
                  <a:lnTo>
                    <a:pt x="536" y="120"/>
                  </a:lnTo>
                  <a:lnTo>
                    <a:pt x="534" y="122"/>
                  </a:lnTo>
                  <a:lnTo>
                    <a:pt x="534" y="124"/>
                  </a:lnTo>
                  <a:lnTo>
                    <a:pt x="534" y="126"/>
                  </a:lnTo>
                  <a:lnTo>
                    <a:pt x="536" y="126"/>
                  </a:lnTo>
                  <a:lnTo>
                    <a:pt x="536" y="128"/>
                  </a:lnTo>
                  <a:lnTo>
                    <a:pt x="540" y="128"/>
                  </a:lnTo>
                  <a:lnTo>
                    <a:pt x="546" y="128"/>
                  </a:lnTo>
                  <a:lnTo>
                    <a:pt x="554" y="128"/>
                  </a:lnTo>
                  <a:lnTo>
                    <a:pt x="560" y="128"/>
                  </a:lnTo>
                  <a:lnTo>
                    <a:pt x="568" y="126"/>
                  </a:lnTo>
                  <a:lnTo>
                    <a:pt x="572" y="124"/>
                  </a:lnTo>
                  <a:lnTo>
                    <a:pt x="576" y="122"/>
                  </a:lnTo>
                  <a:lnTo>
                    <a:pt x="582" y="118"/>
                  </a:lnTo>
                  <a:lnTo>
                    <a:pt x="586" y="114"/>
                  </a:lnTo>
                  <a:lnTo>
                    <a:pt x="590" y="110"/>
                  </a:lnTo>
                  <a:lnTo>
                    <a:pt x="592" y="106"/>
                  </a:lnTo>
                  <a:lnTo>
                    <a:pt x="594" y="104"/>
                  </a:lnTo>
                  <a:lnTo>
                    <a:pt x="592" y="102"/>
                  </a:lnTo>
                  <a:lnTo>
                    <a:pt x="592" y="98"/>
                  </a:lnTo>
                  <a:lnTo>
                    <a:pt x="594" y="96"/>
                  </a:lnTo>
                  <a:lnTo>
                    <a:pt x="596" y="94"/>
                  </a:lnTo>
                  <a:lnTo>
                    <a:pt x="600" y="92"/>
                  </a:lnTo>
                  <a:lnTo>
                    <a:pt x="606" y="90"/>
                  </a:lnTo>
                  <a:lnTo>
                    <a:pt x="614" y="90"/>
                  </a:lnTo>
                  <a:lnTo>
                    <a:pt x="620" y="90"/>
                  </a:lnTo>
                  <a:lnTo>
                    <a:pt x="626" y="88"/>
                  </a:lnTo>
                  <a:lnTo>
                    <a:pt x="630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40" y="76"/>
                  </a:lnTo>
                </a:path>
              </a:pathLst>
            </a:custGeom>
            <a:solidFill>
              <a:srgbClr val="F60403"/>
            </a:solidFill>
            <a:ln w="635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" name="矩形 197"/>
            <p:cNvSpPr/>
            <p:nvPr/>
          </p:nvSpPr>
          <p:spPr>
            <a:xfrm>
              <a:off x="2365545" y="2258958"/>
              <a:ext cx="3311300" cy="2120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198"/>
            <p:cNvSpPr/>
            <p:nvPr/>
          </p:nvSpPr>
          <p:spPr>
            <a:xfrm>
              <a:off x="2365544" y="1745599"/>
              <a:ext cx="3730455" cy="499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enter the title content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29450" y="4582326"/>
            <a:ext cx="4966549" cy="2634262"/>
            <a:chOff x="1129450" y="4582326"/>
            <a:chExt cx="4966549" cy="2634262"/>
          </a:xfrm>
        </p:grpSpPr>
        <p:sp>
          <p:nvSpPr>
            <p:cNvPr id="135" name="Freeform 131"/>
            <p:cNvSpPr>
              <a:spLocks/>
            </p:cNvSpPr>
            <p:nvPr/>
          </p:nvSpPr>
          <p:spPr bwMode="gray">
            <a:xfrm>
              <a:off x="1129450" y="5033007"/>
              <a:ext cx="942989" cy="757361"/>
            </a:xfrm>
            <a:custGeom>
              <a:avLst/>
              <a:gdLst>
                <a:gd name="T0" fmla="*/ 98 w 508"/>
                <a:gd name="T1" fmla="*/ 124 h 408"/>
                <a:gd name="T2" fmla="*/ 110 w 508"/>
                <a:gd name="T3" fmla="*/ 100 h 408"/>
                <a:gd name="T4" fmla="*/ 128 w 508"/>
                <a:gd name="T5" fmla="*/ 86 h 408"/>
                <a:gd name="T6" fmla="*/ 134 w 508"/>
                <a:gd name="T7" fmla="*/ 70 h 408"/>
                <a:gd name="T8" fmla="*/ 170 w 508"/>
                <a:gd name="T9" fmla="*/ 48 h 408"/>
                <a:gd name="T10" fmla="*/ 190 w 508"/>
                <a:gd name="T11" fmla="*/ 60 h 408"/>
                <a:gd name="T12" fmla="*/ 202 w 508"/>
                <a:gd name="T13" fmla="*/ 56 h 408"/>
                <a:gd name="T14" fmla="*/ 196 w 508"/>
                <a:gd name="T15" fmla="*/ 44 h 408"/>
                <a:gd name="T16" fmla="*/ 204 w 508"/>
                <a:gd name="T17" fmla="*/ 28 h 408"/>
                <a:gd name="T18" fmla="*/ 230 w 508"/>
                <a:gd name="T19" fmla="*/ 18 h 408"/>
                <a:gd name="T20" fmla="*/ 222 w 508"/>
                <a:gd name="T21" fmla="*/ 8 h 408"/>
                <a:gd name="T22" fmla="*/ 238 w 508"/>
                <a:gd name="T23" fmla="*/ 0 h 408"/>
                <a:gd name="T24" fmla="*/ 246 w 508"/>
                <a:gd name="T25" fmla="*/ 8 h 408"/>
                <a:gd name="T26" fmla="*/ 252 w 508"/>
                <a:gd name="T27" fmla="*/ 12 h 408"/>
                <a:gd name="T28" fmla="*/ 256 w 508"/>
                <a:gd name="T29" fmla="*/ 4 h 408"/>
                <a:gd name="T30" fmla="*/ 268 w 508"/>
                <a:gd name="T31" fmla="*/ 20 h 408"/>
                <a:gd name="T32" fmla="*/ 298 w 508"/>
                <a:gd name="T33" fmla="*/ 18 h 408"/>
                <a:gd name="T34" fmla="*/ 300 w 508"/>
                <a:gd name="T35" fmla="*/ 32 h 408"/>
                <a:gd name="T36" fmla="*/ 286 w 508"/>
                <a:gd name="T37" fmla="*/ 52 h 408"/>
                <a:gd name="T38" fmla="*/ 326 w 508"/>
                <a:gd name="T39" fmla="*/ 82 h 408"/>
                <a:gd name="T40" fmla="*/ 344 w 508"/>
                <a:gd name="T41" fmla="*/ 78 h 408"/>
                <a:gd name="T42" fmla="*/ 358 w 508"/>
                <a:gd name="T43" fmla="*/ 10 h 408"/>
                <a:gd name="T44" fmla="*/ 364 w 508"/>
                <a:gd name="T45" fmla="*/ 0 h 408"/>
                <a:gd name="T46" fmla="*/ 378 w 508"/>
                <a:gd name="T47" fmla="*/ 20 h 408"/>
                <a:gd name="T48" fmla="*/ 376 w 508"/>
                <a:gd name="T49" fmla="*/ 36 h 408"/>
                <a:gd name="T50" fmla="*/ 390 w 508"/>
                <a:gd name="T51" fmla="*/ 42 h 408"/>
                <a:gd name="T52" fmla="*/ 404 w 508"/>
                <a:gd name="T53" fmla="*/ 66 h 408"/>
                <a:gd name="T54" fmla="*/ 412 w 508"/>
                <a:gd name="T55" fmla="*/ 80 h 408"/>
                <a:gd name="T56" fmla="*/ 424 w 508"/>
                <a:gd name="T57" fmla="*/ 100 h 408"/>
                <a:gd name="T58" fmla="*/ 454 w 508"/>
                <a:gd name="T59" fmla="*/ 136 h 408"/>
                <a:gd name="T60" fmla="*/ 506 w 508"/>
                <a:gd name="T61" fmla="*/ 210 h 408"/>
                <a:gd name="T62" fmla="*/ 508 w 508"/>
                <a:gd name="T63" fmla="*/ 272 h 408"/>
                <a:gd name="T64" fmla="*/ 488 w 508"/>
                <a:gd name="T65" fmla="*/ 294 h 408"/>
                <a:gd name="T66" fmla="*/ 472 w 508"/>
                <a:gd name="T67" fmla="*/ 332 h 408"/>
                <a:gd name="T68" fmla="*/ 460 w 508"/>
                <a:gd name="T69" fmla="*/ 352 h 408"/>
                <a:gd name="T70" fmla="*/ 460 w 508"/>
                <a:gd name="T71" fmla="*/ 384 h 408"/>
                <a:gd name="T72" fmla="*/ 414 w 508"/>
                <a:gd name="T73" fmla="*/ 408 h 408"/>
                <a:gd name="T74" fmla="*/ 394 w 508"/>
                <a:gd name="T75" fmla="*/ 392 h 408"/>
                <a:gd name="T76" fmla="*/ 376 w 508"/>
                <a:gd name="T77" fmla="*/ 396 h 408"/>
                <a:gd name="T78" fmla="*/ 344 w 508"/>
                <a:gd name="T79" fmla="*/ 388 h 408"/>
                <a:gd name="T80" fmla="*/ 274 w 508"/>
                <a:gd name="T81" fmla="*/ 318 h 408"/>
                <a:gd name="T82" fmla="*/ 214 w 508"/>
                <a:gd name="T83" fmla="*/ 294 h 408"/>
                <a:gd name="T84" fmla="*/ 134 w 508"/>
                <a:gd name="T85" fmla="*/ 326 h 408"/>
                <a:gd name="T86" fmla="*/ 120 w 508"/>
                <a:gd name="T87" fmla="*/ 340 h 408"/>
                <a:gd name="T88" fmla="*/ 80 w 508"/>
                <a:gd name="T89" fmla="*/ 338 h 408"/>
                <a:gd name="T90" fmla="*/ 64 w 508"/>
                <a:gd name="T91" fmla="*/ 352 h 408"/>
                <a:gd name="T92" fmla="*/ 36 w 508"/>
                <a:gd name="T93" fmla="*/ 350 h 408"/>
                <a:gd name="T94" fmla="*/ 30 w 508"/>
                <a:gd name="T95" fmla="*/ 340 h 408"/>
                <a:gd name="T96" fmla="*/ 20 w 508"/>
                <a:gd name="T97" fmla="*/ 342 h 408"/>
                <a:gd name="T98" fmla="*/ 26 w 508"/>
                <a:gd name="T99" fmla="*/ 326 h 408"/>
                <a:gd name="T100" fmla="*/ 24 w 508"/>
                <a:gd name="T101" fmla="*/ 284 h 408"/>
                <a:gd name="T102" fmla="*/ 4 w 508"/>
                <a:gd name="T103" fmla="*/ 228 h 408"/>
                <a:gd name="T104" fmla="*/ 4 w 508"/>
                <a:gd name="T105" fmla="*/ 194 h 408"/>
                <a:gd name="T106" fmla="*/ 12 w 508"/>
                <a:gd name="T107" fmla="*/ 154 h 408"/>
                <a:gd name="T108" fmla="*/ 30 w 508"/>
                <a:gd name="T109" fmla="*/ 138 h 40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08" h="408">
                  <a:moveTo>
                    <a:pt x="30" y="138"/>
                  </a:moveTo>
                  <a:lnTo>
                    <a:pt x="60" y="136"/>
                  </a:lnTo>
                  <a:lnTo>
                    <a:pt x="92" y="130"/>
                  </a:lnTo>
                  <a:lnTo>
                    <a:pt x="94" y="128"/>
                  </a:lnTo>
                  <a:lnTo>
                    <a:pt x="98" y="124"/>
                  </a:lnTo>
                  <a:lnTo>
                    <a:pt x="100" y="120"/>
                  </a:lnTo>
                  <a:lnTo>
                    <a:pt x="104" y="116"/>
                  </a:lnTo>
                  <a:lnTo>
                    <a:pt x="106" y="112"/>
                  </a:lnTo>
                  <a:lnTo>
                    <a:pt x="108" y="108"/>
                  </a:lnTo>
                  <a:lnTo>
                    <a:pt x="110" y="104"/>
                  </a:lnTo>
                  <a:lnTo>
                    <a:pt x="110" y="100"/>
                  </a:lnTo>
                  <a:lnTo>
                    <a:pt x="110" y="96"/>
                  </a:lnTo>
                  <a:lnTo>
                    <a:pt x="112" y="92"/>
                  </a:lnTo>
                  <a:lnTo>
                    <a:pt x="114" y="88"/>
                  </a:lnTo>
                  <a:lnTo>
                    <a:pt x="118" y="86"/>
                  </a:lnTo>
                  <a:lnTo>
                    <a:pt x="122" y="86"/>
                  </a:lnTo>
                  <a:lnTo>
                    <a:pt x="128" y="86"/>
                  </a:lnTo>
                  <a:lnTo>
                    <a:pt x="128" y="84"/>
                  </a:lnTo>
                  <a:lnTo>
                    <a:pt x="128" y="82"/>
                  </a:lnTo>
                  <a:lnTo>
                    <a:pt x="128" y="80"/>
                  </a:lnTo>
                  <a:lnTo>
                    <a:pt x="130" y="76"/>
                  </a:lnTo>
                  <a:lnTo>
                    <a:pt x="130" y="72"/>
                  </a:lnTo>
                  <a:lnTo>
                    <a:pt x="134" y="70"/>
                  </a:lnTo>
                  <a:lnTo>
                    <a:pt x="136" y="70"/>
                  </a:lnTo>
                  <a:lnTo>
                    <a:pt x="140" y="66"/>
                  </a:lnTo>
                  <a:lnTo>
                    <a:pt x="146" y="56"/>
                  </a:lnTo>
                  <a:lnTo>
                    <a:pt x="156" y="48"/>
                  </a:lnTo>
                  <a:lnTo>
                    <a:pt x="170" y="48"/>
                  </a:lnTo>
                  <a:lnTo>
                    <a:pt x="172" y="50"/>
                  </a:lnTo>
                  <a:lnTo>
                    <a:pt x="176" y="52"/>
                  </a:lnTo>
                  <a:lnTo>
                    <a:pt x="180" y="54"/>
                  </a:lnTo>
                  <a:lnTo>
                    <a:pt x="182" y="56"/>
                  </a:lnTo>
                  <a:lnTo>
                    <a:pt x="186" y="58"/>
                  </a:lnTo>
                  <a:lnTo>
                    <a:pt x="190" y="60"/>
                  </a:lnTo>
                  <a:lnTo>
                    <a:pt x="194" y="60"/>
                  </a:lnTo>
                  <a:lnTo>
                    <a:pt x="196" y="60"/>
                  </a:lnTo>
                  <a:lnTo>
                    <a:pt x="198" y="6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2" y="54"/>
                  </a:lnTo>
                  <a:lnTo>
                    <a:pt x="202" y="52"/>
                  </a:lnTo>
                  <a:lnTo>
                    <a:pt x="200" y="50"/>
                  </a:lnTo>
                  <a:lnTo>
                    <a:pt x="198" y="48"/>
                  </a:lnTo>
                  <a:lnTo>
                    <a:pt x="196" y="46"/>
                  </a:lnTo>
                  <a:lnTo>
                    <a:pt x="196" y="44"/>
                  </a:lnTo>
                  <a:lnTo>
                    <a:pt x="198" y="42"/>
                  </a:lnTo>
                  <a:lnTo>
                    <a:pt x="202" y="40"/>
                  </a:lnTo>
                  <a:lnTo>
                    <a:pt x="204" y="32"/>
                  </a:lnTo>
                  <a:lnTo>
                    <a:pt x="202" y="32"/>
                  </a:lnTo>
                  <a:lnTo>
                    <a:pt x="204" y="30"/>
                  </a:lnTo>
                  <a:lnTo>
                    <a:pt x="204" y="28"/>
                  </a:lnTo>
                  <a:lnTo>
                    <a:pt x="206" y="24"/>
                  </a:lnTo>
                  <a:lnTo>
                    <a:pt x="208" y="22"/>
                  </a:lnTo>
                  <a:lnTo>
                    <a:pt x="212" y="20"/>
                  </a:lnTo>
                  <a:lnTo>
                    <a:pt x="228" y="20"/>
                  </a:lnTo>
                  <a:lnTo>
                    <a:pt x="228" y="18"/>
                  </a:lnTo>
                  <a:lnTo>
                    <a:pt x="230" y="18"/>
                  </a:lnTo>
                  <a:lnTo>
                    <a:pt x="232" y="16"/>
                  </a:lnTo>
                  <a:lnTo>
                    <a:pt x="232" y="14"/>
                  </a:lnTo>
                  <a:lnTo>
                    <a:pt x="232" y="10"/>
                  </a:lnTo>
                  <a:lnTo>
                    <a:pt x="222" y="10"/>
                  </a:lnTo>
                  <a:lnTo>
                    <a:pt x="222" y="8"/>
                  </a:lnTo>
                  <a:lnTo>
                    <a:pt x="224" y="6"/>
                  </a:lnTo>
                  <a:lnTo>
                    <a:pt x="224" y="4"/>
                  </a:lnTo>
                  <a:lnTo>
                    <a:pt x="228" y="2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8" y="0"/>
                  </a:lnTo>
                  <a:lnTo>
                    <a:pt x="242" y="0"/>
                  </a:lnTo>
                  <a:lnTo>
                    <a:pt x="244" y="0"/>
                  </a:lnTo>
                  <a:lnTo>
                    <a:pt x="246" y="2"/>
                  </a:lnTo>
                  <a:lnTo>
                    <a:pt x="248" y="2"/>
                  </a:lnTo>
                  <a:lnTo>
                    <a:pt x="246" y="6"/>
                  </a:lnTo>
                  <a:lnTo>
                    <a:pt x="246" y="8"/>
                  </a:lnTo>
                  <a:lnTo>
                    <a:pt x="244" y="8"/>
                  </a:lnTo>
                  <a:lnTo>
                    <a:pt x="244" y="10"/>
                  </a:lnTo>
                  <a:lnTo>
                    <a:pt x="246" y="10"/>
                  </a:lnTo>
                  <a:lnTo>
                    <a:pt x="248" y="12"/>
                  </a:lnTo>
                  <a:lnTo>
                    <a:pt x="252" y="12"/>
                  </a:lnTo>
                  <a:lnTo>
                    <a:pt x="254" y="10"/>
                  </a:lnTo>
                  <a:lnTo>
                    <a:pt x="254" y="8"/>
                  </a:lnTo>
                  <a:lnTo>
                    <a:pt x="254" y="6"/>
                  </a:lnTo>
                  <a:lnTo>
                    <a:pt x="254" y="4"/>
                  </a:lnTo>
                  <a:lnTo>
                    <a:pt x="256" y="4"/>
                  </a:lnTo>
                  <a:lnTo>
                    <a:pt x="258" y="4"/>
                  </a:lnTo>
                  <a:lnTo>
                    <a:pt x="262" y="6"/>
                  </a:lnTo>
                  <a:lnTo>
                    <a:pt x="264" y="12"/>
                  </a:lnTo>
                  <a:lnTo>
                    <a:pt x="266" y="16"/>
                  </a:lnTo>
                  <a:lnTo>
                    <a:pt x="268" y="18"/>
                  </a:lnTo>
                  <a:lnTo>
                    <a:pt x="268" y="20"/>
                  </a:lnTo>
                  <a:lnTo>
                    <a:pt x="280" y="14"/>
                  </a:lnTo>
                  <a:lnTo>
                    <a:pt x="282" y="14"/>
                  </a:lnTo>
                  <a:lnTo>
                    <a:pt x="284" y="14"/>
                  </a:lnTo>
                  <a:lnTo>
                    <a:pt x="290" y="14"/>
                  </a:lnTo>
                  <a:lnTo>
                    <a:pt x="294" y="16"/>
                  </a:lnTo>
                  <a:lnTo>
                    <a:pt x="298" y="18"/>
                  </a:lnTo>
                  <a:lnTo>
                    <a:pt x="300" y="20"/>
                  </a:lnTo>
                  <a:lnTo>
                    <a:pt x="302" y="24"/>
                  </a:lnTo>
                  <a:lnTo>
                    <a:pt x="304" y="28"/>
                  </a:lnTo>
                  <a:lnTo>
                    <a:pt x="302" y="30"/>
                  </a:lnTo>
                  <a:lnTo>
                    <a:pt x="302" y="32"/>
                  </a:lnTo>
                  <a:lnTo>
                    <a:pt x="300" y="32"/>
                  </a:lnTo>
                  <a:lnTo>
                    <a:pt x="298" y="34"/>
                  </a:lnTo>
                  <a:lnTo>
                    <a:pt x="294" y="36"/>
                  </a:lnTo>
                  <a:lnTo>
                    <a:pt x="292" y="40"/>
                  </a:lnTo>
                  <a:lnTo>
                    <a:pt x="290" y="44"/>
                  </a:lnTo>
                  <a:lnTo>
                    <a:pt x="288" y="48"/>
                  </a:lnTo>
                  <a:lnTo>
                    <a:pt x="286" y="52"/>
                  </a:lnTo>
                  <a:lnTo>
                    <a:pt x="286" y="54"/>
                  </a:lnTo>
                  <a:lnTo>
                    <a:pt x="290" y="56"/>
                  </a:lnTo>
                  <a:lnTo>
                    <a:pt x="298" y="62"/>
                  </a:lnTo>
                  <a:lnTo>
                    <a:pt x="308" y="70"/>
                  </a:lnTo>
                  <a:lnTo>
                    <a:pt x="318" y="76"/>
                  </a:lnTo>
                  <a:lnTo>
                    <a:pt x="326" y="82"/>
                  </a:lnTo>
                  <a:lnTo>
                    <a:pt x="330" y="82"/>
                  </a:lnTo>
                  <a:lnTo>
                    <a:pt x="330" y="84"/>
                  </a:lnTo>
                  <a:lnTo>
                    <a:pt x="334" y="84"/>
                  </a:lnTo>
                  <a:lnTo>
                    <a:pt x="336" y="84"/>
                  </a:lnTo>
                  <a:lnTo>
                    <a:pt x="340" y="82"/>
                  </a:lnTo>
                  <a:lnTo>
                    <a:pt x="344" y="78"/>
                  </a:lnTo>
                  <a:lnTo>
                    <a:pt x="348" y="70"/>
                  </a:lnTo>
                  <a:lnTo>
                    <a:pt x="352" y="58"/>
                  </a:lnTo>
                  <a:lnTo>
                    <a:pt x="354" y="48"/>
                  </a:lnTo>
                  <a:lnTo>
                    <a:pt x="356" y="42"/>
                  </a:lnTo>
                  <a:lnTo>
                    <a:pt x="358" y="12"/>
                  </a:lnTo>
                  <a:lnTo>
                    <a:pt x="358" y="10"/>
                  </a:lnTo>
                  <a:lnTo>
                    <a:pt x="358" y="6"/>
                  </a:lnTo>
                  <a:lnTo>
                    <a:pt x="358" y="4"/>
                  </a:lnTo>
                  <a:lnTo>
                    <a:pt x="360" y="2"/>
                  </a:lnTo>
                  <a:lnTo>
                    <a:pt x="360" y="0"/>
                  </a:lnTo>
                  <a:lnTo>
                    <a:pt x="364" y="0"/>
                  </a:lnTo>
                  <a:lnTo>
                    <a:pt x="368" y="0"/>
                  </a:lnTo>
                  <a:lnTo>
                    <a:pt x="372" y="4"/>
                  </a:lnTo>
                  <a:lnTo>
                    <a:pt x="376" y="6"/>
                  </a:lnTo>
                  <a:lnTo>
                    <a:pt x="376" y="12"/>
                  </a:lnTo>
                  <a:lnTo>
                    <a:pt x="378" y="16"/>
                  </a:lnTo>
                  <a:lnTo>
                    <a:pt x="378" y="20"/>
                  </a:lnTo>
                  <a:lnTo>
                    <a:pt x="378" y="22"/>
                  </a:lnTo>
                  <a:lnTo>
                    <a:pt x="378" y="24"/>
                  </a:lnTo>
                  <a:lnTo>
                    <a:pt x="376" y="24"/>
                  </a:lnTo>
                  <a:lnTo>
                    <a:pt x="376" y="28"/>
                  </a:lnTo>
                  <a:lnTo>
                    <a:pt x="376" y="32"/>
                  </a:lnTo>
                  <a:lnTo>
                    <a:pt x="376" y="36"/>
                  </a:lnTo>
                  <a:lnTo>
                    <a:pt x="378" y="40"/>
                  </a:lnTo>
                  <a:lnTo>
                    <a:pt x="378" y="42"/>
                  </a:lnTo>
                  <a:lnTo>
                    <a:pt x="382" y="42"/>
                  </a:lnTo>
                  <a:lnTo>
                    <a:pt x="384" y="42"/>
                  </a:lnTo>
                  <a:lnTo>
                    <a:pt x="388" y="42"/>
                  </a:lnTo>
                  <a:lnTo>
                    <a:pt x="390" y="42"/>
                  </a:lnTo>
                  <a:lnTo>
                    <a:pt x="392" y="44"/>
                  </a:lnTo>
                  <a:lnTo>
                    <a:pt x="394" y="46"/>
                  </a:lnTo>
                  <a:lnTo>
                    <a:pt x="396" y="50"/>
                  </a:lnTo>
                  <a:lnTo>
                    <a:pt x="398" y="56"/>
                  </a:lnTo>
                  <a:lnTo>
                    <a:pt x="402" y="62"/>
                  </a:lnTo>
                  <a:lnTo>
                    <a:pt x="404" y="66"/>
                  </a:lnTo>
                  <a:lnTo>
                    <a:pt x="408" y="68"/>
                  </a:lnTo>
                  <a:lnTo>
                    <a:pt x="408" y="70"/>
                  </a:lnTo>
                  <a:lnTo>
                    <a:pt x="410" y="72"/>
                  </a:lnTo>
                  <a:lnTo>
                    <a:pt x="410" y="76"/>
                  </a:lnTo>
                  <a:lnTo>
                    <a:pt x="412" y="80"/>
                  </a:lnTo>
                  <a:lnTo>
                    <a:pt x="414" y="84"/>
                  </a:lnTo>
                  <a:lnTo>
                    <a:pt x="416" y="88"/>
                  </a:lnTo>
                  <a:lnTo>
                    <a:pt x="416" y="92"/>
                  </a:lnTo>
                  <a:lnTo>
                    <a:pt x="418" y="94"/>
                  </a:lnTo>
                  <a:lnTo>
                    <a:pt x="420" y="98"/>
                  </a:lnTo>
                  <a:lnTo>
                    <a:pt x="424" y="100"/>
                  </a:lnTo>
                  <a:lnTo>
                    <a:pt x="426" y="104"/>
                  </a:lnTo>
                  <a:lnTo>
                    <a:pt x="430" y="108"/>
                  </a:lnTo>
                  <a:lnTo>
                    <a:pt x="434" y="112"/>
                  </a:lnTo>
                  <a:lnTo>
                    <a:pt x="436" y="114"/>
                  </a:lnTo>
                  <a:lnTo>
                    <a:pt x="454" y="136"/>
                  </a:lnTo>
                  <a:lnTo>
                    <a:pt x="454" y="144"/>
                  </a:lnTo>
                  <a:lnTo>
                    <a:pt x="488" y="170"/>
                  </a:lnTo>
                  <a:lnTo>
                    <a:pt x="490" y="174"/>
                  </a:lnTo>
                  <a:lnTo>
                    <a:pt x="496" y="182"/>
                  </a:lnTo>
                  <a:lnTo>
                    <a:pt x="502" y="194"/>
                  </a:lnTo>
                  <a:lnTo>
                    <a:pt x="506" y="210"/>
                  </a:lnTo>
                  <a:lnTo>
                    <a:pt x="506" y="224"/>
                  </a:lnTo>
                  <a:lnTo>
                    <a:pt x="508" y="240"/>
                  </a:lnTo>
                  <a:lnTo>
                    <a:pt x="508" y="256"/>
                  </a:lnTo>
                  <a:lnTo>
                    <a:pt x="508" y="268"/>
                  </a:lnTo>
                  <a:lnTo>
                    <a:pt x="508" y="272"/>
                  </a:lnTo>
                  <a:lnTo>
                    <a:pt x="508" y="276"/>
                  </a:lnTo>
                  <a:lnTo>
                    <a:pt x="504" y="280"/>
                  </a:lnTo>
                  <a:lnTo>
                    <a:pt x="502" y="284"/>
                  </a:lnTo>
                  <a:lnTo>
                    <a:pt x="498" y="288"/>
                  </a:lnTo>
                  <a:lnTo>
                    <a:pt x="494" y="292"/>
                  </a:lnTo>
                  <a:lnTo>
                    <a:pt x="488" y="294"/>
                  </a:lnTo>
                  <a:lnTo>
                    <a:pt x="480" y="312"/>
                  </a:lnTo>
                  <a:lnTo>
                    <a:pt x="478" y="316"/>
                  </a:lnTo>
                  <a:lnTo>
                    <a:pt x="476" y="322"/>
                  </a:lnTo>
                  <a:lnTo>
                    <a:pt x="474" y="326"/>
                  </a:lnTo>
                  <a:lnTo>
                    <a:pt x="472" y="332"/>
                  </a:lnTo>
                  <a:lnTo>
                    <a:pt x="470" y="336"/>
                  </a:lnTo>
                  <a:lnTo>
                    <a:pt x="466" y="338"/>
                  </a:lnTo>
                  <a:lnTo>
                    <a:pt x="462" y="340"/>
                  </a:lnTo>
                  <a:lnTo>
                    <a:pt x="460" y="344"/>
                  </a:lnTo>
                  <a:lnTo>
                    <a:pt x="460" y="346"/>
                  </a:lnTo>
                  <a:lnTo>
                    <a:pt x="460" y="352"/>
                  </a:lnTo>
                  <a:lnTo>
                    <a:pt x="462" y="358"/>
                  </a:lnTo>
                  <a:lnTo>
                    <a:pt x="464" y="364"/>
                  </a:lnTo>
                  <a:lnTo>
                    <a:pt x="466" y="370"/>
                  </a:lnTo>
                  <a:lnTo>
                    <a:pt x="466" y="376"/>
                  </a:lnTo>
                  <a:lnTo>
                    <a:pt x="464" y="380"/>
                  </a:lnTo>
                  <a:lnTo>
                    <a:pt x="460" y="384"/>
                  </a:lnTo>
                  <a:lnTo>
                    <a:pt x="452" y="388"/>
                  </a:lnTo>
                  <a:lnTo>
                    <a:pt x="440" y="394"/>
                  </a:lnTo>
                  <a:lnTo>
                    <a:pt x="430" y="402"/>
                  </a:lnTo>
                  <a:lnTo>
                    <a:pt x="420" y="406"/>
                  </a:lnTo>
                  <a:lnTo>
                    <a:pt x="416" y="408"/>
                  </a:lnTo>
                  <a:lnTo>
                    <a:pt x="414" y="408"/>
                  </a:lnTo>
                  <a:lnTo>
                    <a:pt x="412" y="406"/>
                  </a:lnTo>
                  <a:lnTo>
                    <a:pt x="408" y="404"/>
                  </a:lnTo>
                  <a:lnTo>
                    <a:pt x="402" y="400"/>
                  </a:lnTo>
                  <a:lnTo>
                    <a:pt x="398" y="396"/>
                  </a:lnTo>
                  <a:lnTo>
                    <a:pt x="396" y="392"/>
                  </a:lnTo>
                  <a:lnTo>
                    <a:pt x="394" y="392"/>
                  </a:lnTo>
                  <a:lnTo>
                    <a:pt x="392" y="392"/>
                  </a:lnTo>
                  <a:lnTo>
                    <a:pt x="390" y="392"/>
                  </a:lnTo>
                  <a:lnTo>
                    <a:pt x="386" y="394"/>
                  </a:lnTo>
                  <a:lnTo>
                    <a:pt x="384" y="396"/>
                  </a:lnTo>
                  <a:lnTo>
                    <a:pt x="380" y="396"/>
                  </a:lnTo>
                  <a:lnTo>
                    <a:pt x="376" y="396"/>
                  </a:lnTo>
                  <a:lnTo>
                    <a:pt x="372" y="396"/>
                  </a:lnTo>
                  <a:lnTo>
                    <a:pt x="368" y="394"/>
                  </a:lnTo>
                  <a:lnTo>
                    <a:pt x="366" y="394"/>
                  </a:lnTo>
                  <a:lnTo>
                    <a:pt x="364" y="392"/>
                  </a:lnTo>
                  <a:lnTo>
                    <a:pt x="346" y="392"/>
                  </a:lnTo>
                  <a:lnTo>
                    <a:pt x="344" y="388"/>
                  </a:lnTo>
                  <a:lnTo>
                    <a:pt x="338" y="380"/>
                  </a:lnTo>
                  <a:lnTo>
                    <a:pt x="334" y="366"/>
                  </a:lnTo>
                  <a:lnTo>
                    <a:pt x="330" y="354"/>
                  </a:lnTo>
                  <a:lnTo>
                    <a:pt x="318" y="334"/>
                  </a:lnTo>
                  <a:lnTo>
                    <a:pt x="292" y="332"/>
                  </a:lnTo>
                  <a:lnTo>
                    <a:pt x="274" y="318"/>
                  </a:lnTo>
                  <a:lnTo>
                    <a:pt x="272" y="316"/>
                  </a:lnTo>
                  <a:lnTo>
                    <a:pt x="266" y="310"/>
                  </a:lnTo>
                  <a:lnTo>
                    <a:pt x="256" y="304"/>
                  </a:lnTo>
                  <a:lnTo>
                    <a:pt x="240" y="296"/>
                  </a:lnTo>
                  <a:lnTo>
                    <a:pt x="220" y="292"/>
                  </a:lnTo>
                  <a:lnTo>
                    <a:pt x="214" y="294"/>
                  </a:lnTo>
                  <a:lnTo>
                    <a:pt x="204" y="296"/>
                  </a:lnTo>
                  <a:lnTo>
                    <a:pt x="190" y="300"/>
                  </a:lnTo>
                  <a:lnTo>
                    <a:pt x="178" y="304"/>
                  </a:lnTo>
                  <a:lnTo>
                    <a:pt x="144" y="324"/>
                  </a:lnTo>
                  <a:lnTo>
                    <a:pt x="136" y="324"/>
                  </a:lnTo>
                  <a:lnTo>
                    <a:pt x="134" y="326"/>
                  </a:lnTo>
                  <a:lnTo>
                    <a:pt x="134" y="328"/>
                  </a:lnTo>
                  <a:lnTo>
                    <a:pt x="132" y="332"/>
                  </a:lnTo>
                  <a:lnTo>
                    <a:pt x="130" y="334"/>
                  </a:lnTo>
                  <a:lnTo>
                    <a:pt x="128" y="338"/>
                  </a:lnTo>
                  <a:lnTo>
                    <a:pt x="124" y="340"/>
                  </a:lnTo>
                  <a:lnTo>
                    <a:pt x="120" y="340"/>
                  </a:lnTo>
                  <a:lnTo>
                    <a:pt x="116" y="340"/>
                  </a:lnTo>
                  <a:lnTo>
                    <a:pt x="110" y="340"/>
                  </a:lnTo>
                  <a:lnTo>
                    <a:pt x="106" y="340"/>
                  </a:lnTo>
                  <a:lnTo>
                    <a:pt x="104" y="338"/>
                  </a:lnTo>
                  <a:lnTo>
                    <a:pt x="102" y="338"/>
                  </a:lnTo>
                  <a:lnTo>
                    <a:pt x="80" y="338"/>
                  </a:lnTo>
                  <a:lnTo>
                    <a:pt x="78" y="338"/>
                  </a:lnTo>
                  <a:lnTo>
                    <a:pt x="76" y="340"/>
                  </a:lnTo>
                  <a:lnTo>
                    <a:pt x="74" y="342"/>
                  </a:lnTo>
                  <a:lnTo>
                    <a:pt x="70" y="344"/>
                  </a:lnTo>
                  <a:lnTo>
                    <a:pt x="68" y="346"/>
                  </a:lnTo>
                  <a:lnTo>
                    <a:pt x="64" y="352"/>
                  </a:lnTo>
                  <a:lnTo>
                    <a:pt x="60" y="352"/>
                  </a:lnTo>
                  <a:lnTo>
                    <a:pt x="52" y="352"/>
                  </a:lnTo>
                  <a:lnTo>
                    <a:pt x="48" y="352"/>
                  </a:lnTo>
                  <a:lnTo>
                    <a:pt x="44" y="352"/>
                  </a:lnTo>
                  <a:lnTo>
                    <a:pt x="40" y="352"/>
                  </a:lnTo>
                  <a:lnTo>
                    <a:pt x="36" y="350"/>
                  </a:lnTo>
                  <a:lnTo>
                    <a:pt x="34" y="350"/>
                  </a:lnTo>
                  <a:lnTo>
                    <a:pt x="32" y="348"/>
                  </a:lnTo>
                  <a:lnTo>
                    <a:pt x="32" y="346"/>
                  </a:lnTo>
                  <a:lnTo>
                    <a:pt x="32" y="342"/>
                  </a:lnTo>
                  <a:lnTo>
                    <a:pt x="30" y="340"/>
                  </a:lnTo>
                  <a:lnTo>
                    <a:pt x="30" y="342"/>
                  </a:lnTo>
                  <a:lnTo>
                    <a:pt x="28" y="342"/>
                  </a:lnTo>
                  <a:lnTo>
                    <a:pt x="26" y="344"/>
                  </a:lnTo>
                  <a:lnTo>
                    <a:pt x="24" y="344"/>
                  </a:lnTo>
                  <a:lnTo>
                    <a:pt x="22" y="344"/>
                  </a:lnTo>
                  <a:lnTo>
                    <a:pt x="20" y="342"/>
                  </a:lnTo>
                  <a:lnTo>
                    <a:pt x="18" y="342"/>
                  </a:lnTo>
                  <a:lnTo>
                    <a:pt x="16" y="338"/>
                  </a:lnTo>
                  <a:lnTo>
                    <a:pt x="16" y="336"/>
                  </a:lnTo>
                  <a:lnTo>
                    <a:pt x="16" y="332"/>
                  </a:lnTo>
                  <a:lnTo>
                    <a:pt x="20" y="330"/>
                  </a:lnTo>
                  <a:lnTo>
                    <a:pt x="26" y="326"/>
                  </a:lnTo>
                  <a:lnTo>
                    <a:pt x="30" y="300"/>
                  </a:lnTo>
                  <a:lnTo>
                    <a:pt x="28" y="296"/>
                  </a:lnTo>
                  <a:lnTo>
                    <a:pt x="28" y="292"/>
                  </a:lnTo>
                  <a:lnTo>
                    <a:pt x="26" y="288"/>
                  </a:lnTo>
                  <a:lnTo>
                    <a:pt x="24" y="284"/>
                  </a:lnTo>
                  <a:lnTo>
                    <a:pt x="22" y="280"/>
                  </a:lnTo>
                  <a:lnTo>
                    <a:pt x="22" y="278"/>
                  </a:lnTo>
                  <a:lnTo>
                    <a:pt x="18" y="272"/>
                  </a:lnTo>
                  <a:lnTo>
                    <a:pt x="12" y="258"/>
                  </a:lnTo>
                  <a:lnTo>
                    <a:pt x="8" y="242"/>
                  </a:lnTo>
                  <a:lnTo>
                    <a:pt x="4" y="228"/>
                  </a:lnTo>
                  <a:lnTo>
                    <a:pt x="4" y="218"/>
                  </a:lnTo>
                  <a:lnTo>
                    <a:pt x="8" y="214"/>
                  </a:lnTo>
                  <a:lnTo>
                    <a:pt x="8" y="208"/>
                  </a:lnTo>
                  <a:lnTo>
                    <a:pt x="8" y="202"/>
                  </a:lnTo>
                  <a:lnTo>
                    <a:pt x="6" y="196"/>
                  </a:lnTo>
                  <a:lnTo>
                    <a:pt x="4" y="194"/>
                  </a:lnTo>
                  <a:lnTo>
                    <a:pt x="2" y="188"/>
                  </a:lnTo>
                  <a:lnTo>
                    <a:pt x="0" y="178"/>
                  </a:lnTo>
                  <a:lnTo>
                    <a:pt x="0" y="168"/>
                  </a:lnTo>
                  <a:lnTo>
                    <a:pt x="4" y="160"/>
                  </a:lnTo>
                  <a:lnTo>
                    <a:pt x="8" y="158"/>
                  </a:lnTo>
                  <a:lnTo>
                    <a:pt x="12" y="154"/>
                  </a:lnTo>
                  <a:lnTo>
                    <a:pt x="16" y="150"/>
                  </a:lnTo>
                  <a:lnTo>
                    <a:pt x="20" y="148"/>
                  </a:lnTo>
                  <a:lnTo>
                    <a:pt x="24" y="144"/>
                  </a:lnTo>
                  <a:lnTo>
                    <a:pt x="28" y="140"/>
                  </a:lnTo>
                  <a:lnTo>
                    <a:pt x="30" y="138"/>
                  </a:lnTo>
                </a:path>
              </a:pathLst>
            </a:custGeom>
            <a:solidFill>
              <a:srgbClr val="F60403"/>
            </a:solidFill>
            <a:ln w="635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" name="矩形 199"/>
            <p:cNvSpPr/>
            <p:nvPr/>
          </p:nvSpPr>
          <p:spPr>
            <a:xfrm>
              <a:off x="2365545" y="5095686"/>
              <a:ext cx="3311300" cy="2120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1" name="矩形 200"/>
            <p:cNvSpPr/>
            <p:nvPr/>
          </p:nvSpPr>
          <p:spPr>
            <a:xfrm>
              <a:off x="2365545" y="4582326"/>
              <a:ext cx="3730454" cy="499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enter the title content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63056" y="4582326"/>
            <a:ext cx="5838928" cy="2634262"/>
            <a:chOff x="6263056" y="4582326"/>
            <a:chExt cx="5838928" cy="2634262"/>
          </a:xfrm>
        </p:grpSpPr>
        <p:sp>
          <p:nvSpPr>
            <p:cNvPr id="188" name="Freeform 184"/>
            <p:cNvSpPr>
              <a:spLocks/>
            </p:cNvSpPr>
            <p:nvPr/>
          </p:nvSpPr>
          <p:spPr bwMode="gray">
            <a:xfrm>
              <a:off x="6263056" y="4836241"/>
              <a:ext cx="2030767" cy="1384782"/>
            </a:xfrm>
            <a:custGeom>
              <a:avLst/>
              <a:gdLst>
                <a:gd name="T0" fmla="*/ 944 w 1094"/>
                <a:gd name="T1" fmla="*/ 658 h 746"/>
                <a:gd name="T2" fmla="*/ 978 w 1094"/>
                <a:gd name="T3" fmla="*/ 698 h 746"/>
                <a:gd name="T4" fmla="*/ 1002 w 1094"/>
                <a:gd name="T5" fmla="*/ 710 h 746"/>
                <a:gd name="T6" fmla="*/ 978 w 1094"/>
                <a:gd name="T7" fmla="*/ 672 h 746"/>
                <a:gd name="T8" fmla="*/ 970 w 1094"/>
                <a:gd name="T9" fmla="*/ 640 h 746"/>
                <a:gd name="T10" fmla="*/ 930 w 1094"/>
                <a:gd name="T11" fmla="*/ 638 h 746"/>
                <a:gd name="T12" fmla="*/ 1022 w 1094"/>
                <a:gd name="T13" fmla="*/ 600 h 746"/>
                <a:gd name="T14" fmla="*/ 1082 w 1094"/>
                <a:gd name="T15" fmla="*/ 568 h 746"/>
                <a:gd name="T16" fmla="*/ 1070 w 1094"/>
                <a:gd name="T17" fmla="*/ 500 h 746"/>
                <a:gd name="T18" fmla="*/ 1024 w 1094"/>
                <a:gd name="T19" fmla="*/ 460 h 746"/>
                <a:gd name="T20" fmla="*/ 974 w 1094"/>
                <a:gd name="T21" fmla="*/ 372 h 746"/>
                <a:gd name="T22" fmla="*/ 916 w 1094"/>
                <a:gd name="T23" fmla="*/ 354 h 746"/>
                <a:gd name="T24" fmla="*/ 878 w 1094"/>
                <a:gd name="T25" fmla="*/ 312 h 746"/>
                <a:gd name="T26" fmla="*/ 806 w 1094"/>
                <a:gd name="T27" fmla="*/ 332 h 746"/>
                <a:gd name="T28" fmla="*/ 816 w 1094"/>
                <a:gd name="T29" fmla="*/ 458 h 746"/>
                <a:gd name="T30" fmla="*/ 790 w 1094"/>
                <a:gd name="T31" fmla="*/ 510 h 746"/>
                <a:gd name="T32" fmla="*/ 792 w 1094"/>
                <a:gd name="T33" fmla="*/ 576 h 746"/>
                <a:gd name="T34" fmla="*/ 758 w 1094"/>
                <a:gd name="T35" fmla="*/ 556 h 746"/>
                <a:gd name="T36" fmla="*/ 736 w 1094"/>
                <a:gd name="T37" fmla="*/ 496 h 746"/>
                <a:gd name="T38" fmla="*/ 640 w 1094"/>
                <a:gd name="T39" fmla="*/ 440 h 746"/>
                <a:gd name="T40" fmla="*/ 592 w 1094"/>
                <a:gd name="T41" fmla="*/ 392 h 746"/>
                <a:gd name="T42" fmla="*/ 644 w 1094"/>
                <a:gd name="T43" fmla="*/ 298 h 746"/>
                <a:gd name="T44" fmla="*/ 682 w 1094"/>
                <a:gd name="T45" fmla="*/ 266 h 746"/>
                <a:gd name="T46" fmla="*/ 672 w 1094"/>
                <a:gd name="T47" fmla="*/ 194 h 746"/>
                <a:gd name="T48" fmla="*/ 738 w 1094"/>
                <a:gd name="T49" fmla="*/ 194 h 746"/>
                <a:gd name="T50" fmla="*/ 774 w 1094"/>
                <a:gd name="T51" fmla="*/ 156 h 746"/>
                <a:gd name="T52" fmla="*/ 768 w 1094"/>
                <a:gd name="T53" fmla="*/ 114 h 746"/>
                <a:gd name="T54" fmla="*/ 744 w 1094"/>
                <a:gd name="T55" fmla="*/ 74 h 746"/>
                <a:gd name="T56" fmla="*/ 714 w 1094"/>
                <a:gd name="T57" fmla="*/ 138 h 746"/>
                <a:gd name="T58" fmla="*/ 686 w 1094"/>
                <a:gd name="T59" fmla="*/ 106 h 746"/>
                <a:gd name="T60" fmla="*/ 658 w 1094"/>
                <a:gd name="T61" fmla="*/ 100 h 746"/>
                <a:gd name="T62" fmla="*/ 644 w 1094"/>
                <a:gd name="T63" fmla="*/ 48 h 746"/>
                <a:gd name="T64" fmla="*/ 610 w 1094"/>
                <a:gd name="T65" fmla="*/ 4 h 746"/>
                <a:gd name="T66" fmla="*/ 598 w 1094"/>
                <a:gd name="T67" fmla="*/ 78 h 746"/>
                <a:gd name="T68" fmla="*/ 630 w 1094"/>
                <a:gd name="T69" fmla="*/ 122 h 746"/>
                <a:gd name="T70" fmla="*/ 584 w 1094"/>
                <a:gd name="T71" fmla="*/ 124 h 746"/>
                <a:gd name="T72" fmla="*/ 544 w 1094"/>
                <a:gd name="T73" fmla="*/ 152 h 746"/>
                <a:gd name="T74" fmla="*/ 502 w 1094"/>
                <a:gd name="T75" fmla="*/ 150 h 746"/>
                <a:gd name="T76" fmla="*/ 464 w 1094"/>
                <a:gd name="T77" fmla="*/ 122 h 746"/>
                <a:gd name="T78" fmla="*/ 424 w 1094"/>
                <a:gd name="T79" fmla="*/ 124 h 746"/>
                <a:gd name="T80" fmla="*/ 420 w 1094"/>
                <a:gd name="T81" fmla="*/ 186 h 746"/>
                <a:gd name="T82" fmla="*/ 380 w 1094"/>
                <a:gd name="T83" fmla="*/ 148 h 746"/>
                <a:gd name="T84" fmla="*/ 342 w 1094"/>
                <a:gd name="T85" fmla="*/ 138 h 746"/>
                <a:gd name="T86" fmla="*/ 328 w 1094"/>
                <a:gd name="T87" fmla="*/ 100 h 746"/>
                <a:gd name="T88" fmla="*/ 282 w 1094"/>
                <a:gd name="T89" fmla="*/ 84 h 746"/>
                <a:gd name="T90" fmla="*/ 220 w 1094"/>
                <a:gd name="T91" fmla="*/ 72 h 746"/>
                <a:gd name="T92" fmla="*/ 182 w 1094"/>
                <a:gd name="T93" fmla="*/ 44 h 746"/>
                <a:gd name="T94" fmla="*/ 166 w 1094"/>
                <a:gd name="T95" fmla="*/ 62 h 746"/>
                <a:gd name="T96" fmla="*/ 124 w 1094"/>
                <a:gd name="T97" fmla="*/ 78 h 746"/>
                <a:gd name="T98" fmla="*/ 22 w 1094"/>
                <a:gd name="T99" fmla="*/ 80 h 746"/>
                <a:gd name="T100" fmla="*/ 80 w 1094"/>
                <a:gd name="T101" fmla="*/ 388 h 746"/>
                <a:gd name="T102" fmla="*/ 152 w 1094"/>
                <a:gd name="T103" fmla="*/ 496 h 746"/>
                <a:gd name="T104" fmla="*/ 172 w 1094"/>
                <a:gd name="T105" fmla="*/ 572 h 746"/>
                <a:gd name="T106" fmla="*/ 638 w 1094"/>
                <a:gd name="T107" fmla="*/ 646 h 746"/>
                <a:gd name="T108" fmla="*/ 720 w 1094"/>
                <a:gd name="T109" fmla="*/ 648 h 746"/>
                <a:gd name="T110" fmla="*/ 756 w 1094"/>
                <a:gd name="T111" fmla="*/ 672 h 746"/>
                <a:gd name="T112" fmla="*/ 784 w 1094"/>
                <a:gd name="T113" fmla="*/ 704 h 746"/>
                <a:gd name="T114" fmla="*/ 752 w 1094"/>
                <a:gd name="T115" fmla="*/ 722 h 746"/>
                <a:gd name="T116" fmla="*/ 750 w 1094"/>
                <a:gd name="T117" fmla="*/ 744 h 746"/>
                <a:gd name="T118" fmla="*/ 798 w 1094"/>
                <a:gd name="T119" fmla="*/ 722 h 746"/>
                <a:gd name="T120" fmla="*/ 840 w 1094"/>
                <a:gd name="T121" fmla="*/ 698 h 74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94" h="746">
                  <a:moveTo>
                    <a:pt x="850" y="702"/>
                  </a:moveTo>
                  <a:lnTo>
                    <a:pt x="864" y="690"/>
                  </a:lnTo>
                  <a:lnTo>
                    <a:pt x="880" y="682"/>
                  </a:lnTo>
                  <a:lnTo>
                    <a:pt x="894" y="680"/>
                  </a:lnTo>
                  <a:lnTo>
                    <a:pt x="906" y="678"/>
                  </a:lnTo>
                  <a:lnTo>
                    <a:pt x="910" y="678"/>
                  </a:lnTo>
                  <a:lnTo>
                    <a:pt x="916" y="668"/>
                  </a:lnTo>
                  <a:lnTo>
                    <a:pt x="920" y="662"/>
                  </a:lnTo>
                  <a:lnTo>
                    <a:pt x="924" y="658"/>
                  </a:lnTo>
                  <a:lnTo>
                    <a:pt x="928" y="656"/>
                  </a:lnTo>
                  <a:lnTo>
                    <a:pt x="932" y="654"/>
                  </a:lnTo>
                  <a:lnTo>
                    <a:pt x="934" y="654"/>
                  </a:lnTo>
                  <a:lnTo>
                    <a:pt x="936" y="656"/>
                  </a:lnTo>
                  <a:lnTo>
                    <a:pt x="938" y="656"/>
                  </a:lnTo>
                  <a:lnTo>
                    <a:pt x="944" y="658"/>
                  </a:lnTo>
                  <a:lnTo>
                    <a:pt x="946" y="666"/>
                  </a:lnTo>
                  <a:lnTo>
                    <a:pt x="944" y="674"/>
                  </a:lnTo>
                  <a:lnTo>
                    <a:pt x="940" y="682"/>
                  </a:lnTo>
                  <a:lnTo>
                    <a:pt x="938" y="688"/>
                  </a:lnTo>
                  <a:lnTo>
                    <a:pt x="936" y="690"/>
                  </a:lnTo>
                  <a:lnTo>
                    <a:pt x="946" y="698"/>
                  </a:lnTo>
                  <a:lnTo>
                    <a:pt x="956" y="700"/>
                  </a:lnTo>
                  <a:lnTo>
                    <a:pt x="964" y="696"/>
                  </a:lnTo>
                  <a:lnTo>
                    <a:pt x="970" y="692"/>
                  </a:lnTo>
                  <a:lnTo>
                    <a:pt x="972" y="690"/>
                  </a:lnTo>
                  <a:lnTo>
                    <a:pt x="978" y="690"/>
                  </a:lnTo>
                  <a:lnTo>
                    <a:pt x="980" y="690"/>
                  </a:lnTo>
                  <a:lnTo>
                    <a:pt x="982" y="692"/>
                  </a:lnTo>
                  <a:lnTo>
                    <a:pt x="982" y="694"/>
                  </a:lnTo>
                  <a:lnTo>
                    <a:pt x="980" y="696"/>
                  </a:lnTo>
                  <a:lnTo>
                    <a:pt x="978" y="698"/>
                  </a:lnTo>
                  <a:lnTo>
                    <a:pt x="976" y="700"/>
                  </a:lnTo>
                  <a:lnTo>
                    <a:pt x="974" y="702"/>
                  </a:lnTo>
                  <a:lnTo>
                    <a:pt x="972" y="702"/>
                  </a:lnTo>
                  <a:lnTo>
                    <a:pt x="966" y="706"/>
                  </a:lnTo>
                  <a:lnTo>
                    <a:pt x="962" y="708"/>
                  </a:lnTo>
                  <a:lnTo>
                    <a:pt x="960" y="712"/>
                  </a:lnTo>
                  <a:lnTo>
                    <a:pt x="960" y="714"/>
                  </a:lnTo>
                  <a:lnTo>
                    <a:pt x="960" y="718"/>
                  </a:lnTo>
                  <a:lnTo>
                    <a:pt x="960" y="720"/>
                  </a:lnTo>
                  <a:lnTo>
                    <a:pt x="962" y="722"/>
                  </a:lnTo>
                  <a:lnTo>
                    <a:pt x="968" y="722"/>
                  </a:lnTo>
                  <a:lnTo>
                    <a:pt x="980" y="718"/>
                  </a:lnTo>
                  <a:lnTo>
                    <a:pt x="992" y="714"/>
                  </a:lnTo>
                  <a:lnTo>
                    <a:pt x="1002" y="710"/>
                  </a:lnTo>
                  <a:lnTo>
                    <a:pt x="1006" y="708"/>
                  </a:lnTo>
                  <a:lnTo>
                    <a:pt x="1010" y="706"/>
                  </a:lnTo>
                  <a:lnTo>
                    <a:pt x="1012" y="704"/>
                  </a:lnTo>
                  <a:lnTo>
                    <a:pt x="1012" y="702"/>
                  </a:lnTo>
                  <a:lnTo>
                    <a:pt x="1010" y="700"/>
                  </a:lnTo>
                  <a:lnTo>
                    <a:pt x="1008" y="698"/>
                  </a:lnTo>
                  <a:lnTo>
                    <a:pt x="1006" y="696"/>
                  </a:lnTo>
                  <a:lnTo>
                    <a:pt x="1004" y="696"/>
                  </a:lnTo>
                  <a:lnTo>
                    <a:pt x="1000" y="694"/>
                  </a:lnTo>
                  <a:lnTo>
                    <a:pt x="996" y="690"/>
                  </a:lnTo>
                  <a:lnTo>
                    <a:pt x="990" y="686"/>
                  </a:lnTo>
                  <a:lnTo>
                    <a:pt x="986" y="682"/>
                  </a:lnTo>
                  <a:lnTo>
                    <a:pt x="982" y="678"/>
                  </a:lnTo>
                  <a:lnTo>
                    <a:pt x="980" y="674"/>
                  </a:lnTo>
                  <a:lnTo>
                    <a:pt x="978" y="672"/>
                  </a:lnTo>
                  <a:lnTo>
                    <a:pt x="976" y="670"/>
                  </a:lnTo>
                  <a:lnTo>
                    <a:pt x="972" y="666"/>
                  </a:lnTo>
                  <a:lnTo>
                    <a:pt x="970" y="662"/>
                  </a:lnTo>
                  <a:lnTo>
                    <a:pt x="972" y="658"/>
                  </a:lnTo>
                  <a:lnTo>
                    <a:pt x="972" y="656"/>
                  </a:lnTo>
                  <a:lnTo>
                    <a:pt x="974" y="654"/>
                  </a:lnTo>
                  <a:lnTo>
                    <a:pt x="974" y="652"/>
                  </a:lnTo>
                  <a:lnTo>
                    <a:pt x="974" y="648"/>
                  </a:lnTo>
                  <a:lnTo>
                    <a:pt x="972" y="646"/>
                  </a:lnTo>
                  <a:lnTo>
                    <a:pt x="970" y="646"/>
                  </a:lnTo>
                  <a:lnTo>
                    <a:pt x="968" y="644"/>
                  </a:lnTo>
                  <a:lnTo>
                    <a:pt x="966" y="646"/>
                  </a:lnTo>
                  <a:lnTo>
                    <a:pt x="964" y="646"/>
                  </a:lnTo>
                  <a:lnTo>
                    <a:pt x="964" y="640"/>
                  </a:lnTo>
                  <a:lnTo>
                    <a:pt x="970" y="640"/>
                  </a:lnTo>
                  <a:lnTo>
                    <a:pt x="974" y="638"/>
                  </a:lnTo>
                  <a:lnTo>
                    <a:pt x="978" y="636"/>
                  </a:lnTo>
                  <a:lnTo>
                    <a:pt x="980" y="632"/>
                  </a:lnTo>
                  <a:lnTo>
                    <a:pt x="982" y="630"/>
                  </a:lnTo>
                  <a:lnTo>
                    <a:pt x="982" y="628"/>
                  </a:lnTo>
                  <a:lnTo>
                    <a:pt x="980" y="624"/>
                  </a:lnTo>
                  <a:lnTo>
                    <a:pt x="978" y="622"/>
                  </a:lnTo>
                  <a:lnTo>
                    <a:pt x="976" y="620"/>
                  </a:lnTo>
                  <a:lnTo>
                    <a:pt x="972" y="620"/>
                  </a:lnTo>
                  <a:lnTo>
                    <a:pt x="968" y="620"/>
                  </a:lnTo>
                  <a:lnTo>
                    <a:pt x="966" y="622"/>
                  </a:lnTo>
                  <a:lnTo>
                    <a:pt x="964" y="622"/>
                  </a:lnTo>
                  <a:lnTo>
                    <a:pt x="948" y="628"/>
                  </a:lnTo>
                  <a:lnTo>
                    <a:pt x="936" y="634"/>
                  </a:lnTo>
                  <a:lnTo>
                    <a:pt x="930" y="638"/>
                  </a:lnTo>
                  <a:lnTo>
                    <a:pt x="928" y="640"/>
                  </a:lnTo>
                  <a:lnTo>
                    <a:pt x="918" y="650"/>
                  </a:lnTo>
                  <a:lnTo>
                    <a:pt x="908" y="660"/>
                  </a:lnTo>
                  <a:lnTo>
                    <a:pt x="898" y="666"/>
                  </a:lnTo>
                  <a:lnTo>
                    <a:pt x="892" y="668"/>
                  </a:lnTo>
                  <a:lnTo>
                    <a:pt x="902" y="656"/>
                  </a:lnTo>
                  <a:lnTo>
                    <a:pt x="912" y="644"/>
                  </a:lnTo>
                  <a:lnTo>
                    <a:pt x="922" y="632"/>
                  </a:lnTo>
                  <a:lnTo>
                    <a:pt x="928" y="622"/>
                  </a:lnTo>
                  <a:lnTo>
                    <a:pt x="930" y="620"/>
                  </a:lnTo>
                  <a:lnTo>
                    <a:pt x="952" y="606"/>
                  </a:lnTo>
                  <a:lnTo>
                    <a:pt x="968" y="598"/>
                  </a:lnTo>
                  <a:lnTo>
                    <a:pt x="974" y="598"/>
                  </a:lnTo>
                  <a:lnTo>
                    <a:pt x="990" y="600"/>
                  </a:lnTo>
                  <a:lnTo>
                    <a:pt x="1006" y="600"/>
                  </a:lnTo>
                  <a:lnTo>
                    <a:pt x="1022" y="600"/>
                  </a:lnTo>
                  <a:lnTo>
                    <a:pt x="1034" y="598"/>
                  </a:lnTo>
                  <a:lnTo>
                    <a:pt x="1038" y="598"/>
                  </a:lnTo>
                  <a:lnTo>
                    <a:pt x="1046" y="596"/>
                  </a:lnTo>
                  <a:lnTo>
                    <a:pt x="1052" y="594"/>
                  </a:lnTo>
                  <a:lnTo>
                    <a:pt x="1056" y="590"/>
                  </a:lnTo>
                  <a:lnTo>
                    <a:pt x="1058" y="588"/>
                  </a:lnTo>
                  <a:lnTo>
                    <a:pt x="1060" y="584"/>
                  </a:lnTo>
                  <a:lnTo>
                    <a:pt x="1060" y="582"/>
                  </a:lnTo>
                  <a:lnTo>
                    <a:pt x="1060" y="580"/>
                  </a:lnTo>
                  <a:lnTo>
                    <a:pt x="1064" y="574"/>
                  </a:lnTo>
                  <a:lnTo>
                    <a:pt x="1068" y="570"/>
                  </a:lnTo>
                  <a:lnTo>
                    <a:pt x="1072" y="568"/>
                  </a:lnTo>
                  <a:lnTo>
                    <a:pt x="1076" y="566"/>
                  </a:lnTo>
                  <a:lnTo>
                    <a:pt x="1080" y="566"/>
                  </a:lnTo>
                  <a:lnTo>
                    <a:pt x="1082" y="568"/>
                  </a:lnTo>
                  <a:lnTo>
                    <a:pt x="1090" y="562"/>
                  </a:lnTo>
                  <a:lnTo>
                    <a:pt x="1094" y="552"/>
                  </a:lnTo>
                  <a:lnTo>
                    <a:pt x="1094" y="540"/>
                  </a:lnTo>
                  <a:lnTo>
                    <a:pt x="1092" y="530"/>
                  </a:lnTo>
                  <a:lnTo>
                    <a:pt x="1088" y="524"/>
                  </a:lnTo>
                  <a:lnTo>
                    <a:pt x="1084" y="520"/>
                  </a:lnTo>
                  <a:lnTo>
                    <a:pt x="1082" y="518"/>
                  </a:lnTo>
                  <a:lnTo>
                    <a:pt x="1078" y="518"/>
                  </a:lnTo>
                  <a:lnTo>
                    <a:pt x="1076" y="510"/>
                  </a:lnTo>
                  <a:lnTo>
                    <a:pt x="1074" y="504"/>
                  </a:lnTo>
                  <a:lnTo>
                    <a:pt x="1072" y="502"/>
                  </a:lnTo>
                  <a:lnTo>
                    <a:pt x="1072" y="500"/>
                  </a:lnTo>
                  <a:lnTo>
                    <a:pt x="1070" y="500"/>
                  </a:lnTo>
                  <a:lnTo>
                    <a:pt x="1052" y="500"/>
                  </a:lnTo>
                  <a:lnTo>
                    <a:pt x="1048" y="502"/>
                  </a:lnTo>
                  <a:lnTo>
                    <a:pt x="1046" y="504"/>
                  </a:lnTo>
                  <a:lnTo>
                    <a:pt x="1044" y="502"/>
                  </a:lnTo>
                  <a:lnTo>
                    <a:pt x="1042" y="502"/>
                  </a:lnTo>
                  <a:lnTo>
                    <a:pt x="1040" y="500"/>
                  </a:lnTo>
                  <a:lnTo>
                    <a:pt x="1034" y="484"/>
                  </a:lnTo>
                  <a:lnTo>
                    <a:pt x="1030" y="468"/>
                  </a:lnTo>
                  <a:lnTo>
                    <a:pt x="1026" y="456"/>
                  </a:lnTo>
                  <a:lnTo>
                    <a:pt x="1024" y="452"/>
                  </a:lnTo>
                  <a:lnTo>
                    <a:pt x="1024" y="454"/>
                  </a:lnTo>
                  <a:lnTo>
                    <a:pt x="1024" y="458"/>
                  </a:lnTo>
                  <a:lnTo>
                    <a:pt x="1024" y="460"/>
                  </a:lnTo>
                  <a:lnTo>
                    <a:pt x="1024" y="456"/>
                  </a:lnTo>
                  <a:lnTo>
                    <a:pt x="1022" y="448"/>
                  </a:lnTo>
                  <a:lnTo>
                    <a:pt x="1016" y="436"/>
                  </a:lnTo>
                  <a:lnTo>
                    <a:pt x="1010" y="422"/>
                  </a:lnTo>
                  <a:lnTo>
                    <a:pt x="1002" y="408"/>
                  </a:lnTo>
                  <a:lnTo>
                    <a:pt x="996" y="398"/>
                  </a:lnTo>
                  <a:lnTo>
                    <a:pt x="994" y="394"/>
                  </a:lnTo>
                  <a:lnTo>
                    <a:pt x="992" y="384"/>
                  </a:lnTo>
                  <a:lnTo>
                    <a:pt x="988" y="378"/>
                  </a:lnTo>
                  <a:lnTo>
                    <a:pt x="986" y="374"/>
                  </a:lnTo>
                  <a:lnTo>
                    <a:pt x="982" y="372"/>
                  </a:lnTo>
                  <a:lnTo>
                    <a:pt x="980" y="370"/>
                  </a:lnTo>
                  <a:lnTo>
                    <a:pt x="976" y="370"/>
                  </a:lnTo>
                  <a:lnTo>
                    <a:pt x="974" y="370"/>
                  </a:lnTo>
                  <a:lnTo>
                    <a:pt x="974" y="372"/>
                  </a:lnTo>
                  <a:lnTo>
                    <a:pt x="972" y="372"/>
                  </a:lnTo>
                  <a:lnTo>
                    <a:pt x="974" y="386"/>
                  </a:lnTo>
                  <a:lnTo>
                    <a:pt x="970" y="394"/>
                  </a:lnTo>
                  <a:lnTo>
                    <a:pt x="964" y="400"/>
                  </a:lnTo>
                  <a:lnTo>
                    <a:pt x="958" y="404"/>
                  </a:lnTo>
                  <a:lnTo>
                    <a:pt x="954" y="404"/>
                  </a:lnTo>
                  <a:lnTo>
                    <a:pt x="942" y="408"/>
                  </a:lnTo>
                  <a:lnTo>
                    <a:pt x="932" y="408"/>
                  </a:lnTo>
                  <a:lnTo>
                    <a:pt x="926" y="404"/>
                  </a:lnTo>
                  <a:lnTo>
                    <a:pt x="924" y="400"/>
                  </a:lnTo>
                  <a:lnTo>
                    <a:pt x="922" y="398"/>
                  </a:lnTo>
                  <a:lnTo>
                    <a:pt x="918" y="388"/>
                  </a:lnTo>
                  <a:lnTo>
                    <a:pt x="918" y="378"/>
                  </a:lnTo>
                  <a:lnTo>
                    <a:pt x="920" y="370"/>
                  </a:lnTo>
                  <a:lnTo>
                    <a:pt x="922" y="366"/>
                  </a:lnTo>
                  <a:lnTo>
                    <a:pt x="916" y="354"/>
                  </a:lnTo>
                  <a:lnTo>
                    <a:pt x="918" y="350"/>
                  </a:lnTo>
                  <a:lnTo>
                    <a:pt x="918" y="348"/>
                  </a:lnTo>
                  <a:lnTo>
                    <a:pt x="918" y="344"/>
                  </a:lnTo>
                  <a:lnTo>
                    <a:pt x="916" y="342"/>
                  </a:lnTo>
                  <a:lnTo>
                    <a:pt x="912" y="340"/>
                  </a:lnTo>
                  <a:lnTo>
                    <a:pt x="908" y="338"/>
                  </a:lnTo>
                  <a:lnTo>
                    <a:pt x="904" y="334"/>
                  </a:lnTo>
                  <a:lnTo>
                    <a:pt x="900" y="332"/>
                  </a:lnTo>
                  <a:lnTo>
                    <a:pt x="898" y="328"/>
                  </a:lnTo>
                  <a:lnTo>
                    <a:pt x="896" y="326"/>
                  </a:lnTo>
                  <a:lnTo>
                    <a:pt x="894" y="326"/>
                  </a:lnTo>
                  <a:lnTo>
                    <a:pt x="890" y="320"/>
                  </a:lnTo>
                  <a:lnTo>
                    <a:pt x="886" y="316"/>
                  </a:lnTo>
                  <a:lnTo>
                    <a:pt x="882" y="314"/>
                  </a:lnTo>
                  <a:lnTo>
                    <a:pt x="878" y="312"/>
                  </a:lnTo>
                  <a:lnTo>
                    <a:pt x="874" y="312"/>
                  </a:lnTo>
                  <a:lnTo>
                    <a:pt x="870" y="312"/>
                  </a:lnTo>
                  <a:lnTo>
                    <a:pt x="830" y="310"/>
                  </a:lnTo>
                  <a:lnTo>
                    <a:pt x="826" y="308"/>
                  </a:lnTo>
                  <a:lnTo>
                    <a:pt x="820" y="308"/>
                  </a:lnTo>
                  <a:lnTo>
                    <a:pt x="818" y="308"/>
                  </a:lnTo>
                  <a:lnTo>
                    <a:pt x="814" y="312"/>
                  </a:lnTo>
                  <a:lnTo>
                    <a:pt x="812" y="314"/>
                  </a:lnTo>
                  <a:lnTo>
                    <a:pt x="810" y="318"/>
                  </a:lnTo>
                  <a:lnTo>
                    <a:pt x="810" y="320"/>
                  </a:lnTo>
                  <a:lnTo>
                    <a:pt x="810" y="324"/>
                  </a:lnTo>
                  <a:lnTo>
                    <a:pt x="808" y="326"/>
                  </a:lnTo>
                  <a:lnTo>
                    <a:pt x="806" y="328"/>
                  </a:lnTo>
                  <a:lnTo>
                    <a:pt x="806" y="332"/>
                  </a:lnTo>
                  <a:lnTo>
                    <a:pt x="806" y="336"/>
                  </a:lnTo>
                  <a:lnTo>
                    <a:pt x="806" y="340"/>
                  </a:lnTo>
                  <a:lnTo>
                    <a:pt x="806" y="342"/>
                  </a:lnTo>
                  <a:lnTo>
                    <a:pt x="806" y="344"/>
                  </a:lnTo>
                  <a:lnTo>
                    <a:pt x="810" y="348"/>
                  </a:lnTo>
                  <a:lnTo>
                    <a:pt x="812" y="354"/>
                  </a:lnTo>
                  <a:lnTo>
                    <a:pt x="814" y="358"/>
                  </a:lnTo>
                  <a:lnTo>
                    <a:pt x="814" y="362"/>
                  </a:lnTo>
                  <a:lnTo>
                    <a:pt x="814" y="366"/>
                  </a:lnTo>
                  <a:lnTo>
                    <a:pt x="808" y="388"/>
                  </a:lnTo>
                  <a:lnTo>
                    <a:pt x="804" y="402"/>
                  </a:lnTo>
                  <a:lnTo>
                    <a:pt x="802" y="408"/>
                  </a:lnTo>
                  <a:lnTo>
                    <a:pt x="806" y="416"/>
                  </a:lnTo>
                  <a:lnTo>
                    <a:pt x="810" y="430"/>
                  </a:lnTo>
                  <a:lnTo>
                    <a:pt x="814" y="446"/>
                  </a:lnTo>
                  <a:lnTo>
                    <a:pt x="816" y="458"/>
                  </a:lnTo>
                  <a:lnTo>
                    <a:pt x="818" y="462"/>
                  </a:lnTo>
                  <a:lnTo>
                    <a:pt x="818" y="470"/>
                  </a:lnTo>
                  <a:lnTo>
                    <a:pt x="816" y="474"/>
                  </a:lnTo>
                  <a:lnTo>
                    <a:pt x="814" y="478"/>
                  </a:lnTo>
                  <a:lnTo>
                    <a:pt x="812" y="482"/>
                  </a:lnTo>
                  <a:lnTo>
                    <a:pt x="810" y="482"/>
                  </a:lnTo>
                  <a:lnTo>
                    <a:pt x="808" y="484"/>
                  </a:lnTo>
                  <a:lnTo>
                    <a:pt x="806" y="484"/>
                  </a:lnTo>
                  <a:lnTo>
                    <a:pt x="804" y="490"/>
                  </a:lnTo>
                  <a:lnTo>
                    <a:pt x="800" y="496"/>
                  </a:lnTo>
                  <a:lnTo>
                    <a:pt x="796" y="500"/>
                  </a:lnTo>
                  <a:lnTo>
                    <a:pt x="792" y="502"/>
                  </a:lnTo>
                  <a:lnTo>
                    <a:pt x="788" y="504"/>
                  </a:lnTo>
                  <a:lnTo>
                    <a:pt x="790" y="506"/>
                  </a:lnTo>
                  <a:lnTo>
                    <a:pt x="790" y="510"/>
                  </a:lnTo>
                  <a:lnTo>
                    <a:pt x="790" y="514"/>
                  </a:lnTo>
                  <a:lnTo>
                    <a:pt x="790" y="520"/>
                  </a:lnTo>
                  <a:lnTo>
                    <a:pt x="790" y="524"/>
                  </a:lnTo>
                  <a:lnTo>
                    <a:pt x="790" y="530"/>
                  </a:lnTo>
                  <a:lnTo>
                    <a:pt x="790" y="532"/>
                  </a:lnTo>
                  <a:lnTo>
                    <a:pt x="790" y="534"/>
                  </a:lnTo>
                  <a:lnTo>
                    <a:pt x="790" y="540"/>
                  </a:lnTo>
                  <a:lnTo>
                    <a:pt x="792" y="544"/>
                  </a:lnTo>
                  <a:lnTo>
                    <a:pt x="794" y="548"/>
                  </a:lnTo>
                  <a:lnTo>
                    <a:pt x="798" y="552"/>
                  </a:lnTo>
                  <a:lnTo>
                    <a:pt x="800" y="554"/>
                  </a:lnTo>
                  <a:lnTo>
                    <a:pt x="800" y="562"/>
                  </a:lnTo>
                  <a:lnTo>
                    <a:pt x="798" y="568"/>
                  </a:lnTo>
                  <a:lnTo>
                    <a:pt x="794" y="572"/>
                  </a:lnTo>
                  <a:lnTo>
                    <a:pt x="792" y="576"/>
                  </a:lnTo>
                  <a:lnTo>
                    <a:pt x="790" y="578"/>
                  </a:lnTo>
                  <a:lnTo>
                    <a:pt x="786" y="582"/>
                  </a:lnTo>
                  <a:lnTo>
                    <a:pt x="782" y="584"/>
                  </a:lnTo>
                  <a:lnTo>
                    <a:pt x="778" y="584"/>
                  </a:lnTo>
                  <a:lnTo>
                    <a:pt x="776" y="582"/>
                  </a:lnTo>
                  <a:lnTo>
                    <a:pt x="774" y="580"/>
                  </a:lnTo>
                  <a:lnTo>
                    <a:pt x="772" y="578"/>
                  </a:lnTo>
                  <a:lnTo>
                    <a:pt x="770" y="576"/>
                  </a:lnTo>
                  <a:lnTo>
                    <a:pt x="770" y="574"/>
                  </a:lnTo>
                  <a:lnTo>
                    <a:pt x="768" y="570"/>
                  </a:lnTo>
                  <a:lnTo>
                    <a:pt x="766" y="566"/>
                  </a:lnTo>
                  <a:lnTo>
                    <a:pt x="764" y="562"/>
                  </a:lnTo>
                  <a:lnTo>
                    <a:pt x="764" y="560"/>
                  </a:lnTo>
                  <a:lnTo>
                    <a:pt x="762" y="558"/>
                  </a:lnTo>
                  <a:lnTo>
                    <a:pt x="758" y="556"/>
                  </a:lnTo>
                  <a:lnTo>
                    <a:pt x="754" y="554"/>
                  </a:lnTo>
                  <a:lnTo>
                    <a:pt x="752" y="550"/>
                  </a:lnTo>
                  <a:lnTo>
                    <a:pt x="752" y="548"/>
                  </a:lnTo>
                  <a:lnTo>
                    <a:pt x="752" y="546"/>
                  </a:lnTo>
                  <a:lnTo>
                    <a:pt x="752" y="544"/>
                  </a:lnTo>
                  <a:lnTo>
                    <a:pt x="752" y="542"/>
                  </a:lnTo>
                  <a:lnTo>
                    <a:pt x="750" y="540"/>
                  </a:lnTo>
                  <a:lnTo>
                    <a:pt x="748" y="534"/>
                  </a:lnTo>
                  <a:lnTo>
                    <a:pt x="746" y="530"/>
                  </a:lnTo>
                  <a:lnTo>
                    <a:pt x="746" y="524"/>
                  </a:lnTo>
                  <a:lnTo>
                    <a:pt x="744" y="522"/>
                  </a:lnTo>
                  <a:lnTo>
                    <a:pt x="744" y="520"/>
                  </a:lnTo>
                  <a:lnTo>
                    <a:pt x="744" y="510"/>
                  </a:lnTo>
                  <a:lnTo>
                    <a:pt x="742" y="504"/>
                  </a:lnTo>
                  <a:lnTo>
                    <a:pt x="738" y="500"/>
                  </a:lnTo>
                  <a:lnTo>
                    <a:pt x="736" y="496"/>
                  </a:lnTo>
                  <a:lnTo>
                    <a:pt x="732" y="494"/>
                  </a:lnTo>
                  <a:lnTo>
                    <a:pt x="730" y="492"/>
                  </a:lnTo>
                  <a:lnTo>
                    <a:pt x="728" y="492"/>
                  </a:lnTo>
                  <a:lnTo>
                    <a:pt x="726" y="492"/>
                  </a:lnTo>
                  <a:lnTo>
                    <a:pt x="714" y="490"/>
                  </a:lnTo>
                  <a:lnTo>
                    <a:pt x="702" y="490"/>
                  </a:lnTo>
                  <a:lnTo>
                    <a:pt x="690" y="492"/>
                  </a:lnTo>
                  <a:lnTo>
                    <a:pt x="686" y="492"/>
                  </a:lnTo>
                  <a:lnTo>
                    <a:pt x="670" y="488"/>
                  </a:lnTo>
                  <a:lnTo>
                    <a:pt x="660" y="478"/>
                  </a:lnTo>
                  <a:lnTo>
                    <a:pt x="652" y="468"/>
                  </a:lnTo>
                  <a:lnTo>
                    <a:pt x="650" y="458"/>
                  </a:lnTo>
                  <a:lnTo>
                    <a:pt x="650" y="456"/>
                  </a:lnTo>
                  <a:lnTo>
                    <a:pt x="644" y="446"/>
                  </a:lnTo>
                  <a:lnTo>
                    <a:pt x="640" y="440"/>
                  </a:lnTo>
                  <a:lnTo>
                    <a:pt x="636" y="434"/>
                  </a:lnTo>
                  <a:lnTo>
                    <a:pt x="630" y="430"/>
                  </a:lnTo>
                  <a:lnTo>
                    <a:pt x="628" y="428"/>
                  </a:lnTo>
                  <a:lnTo>
                    <a:pt x="624" y="428"/>
                  </a:lnTo>
                  <a:lnTo>
                    <a:pt x="622" y="420"/>
                  </a:lnTo>
                  <a:lnTo>
                    <a:pt x="620" y="416"/>
                  </a:lnTo>
                  <a:lnTo>
                    <a:pt x="618" y="412"/>
                  </a:lnTo>
                  <a:lnTo>
                    <a:pt x="616" y="410"/>
                  </a:lnTo>
                  <a:lnTo>
                    <a:pt x="608" y="412"/>
                  </a:lnTo>
                  <a:lnTo>
                    <a:pt x="602" y="410"/>
                  </a:lnTo>
                  <a:lnTo>
                    <a:pt x="598" y="408"/>
                  </a:lnTo>
                  <a:lnTo>
                    <a:pt x="594" y="402"/>
                  </a:lnTo>
                  <a:lnTo>
                    <a:pt x="592" y="398"/>
                  </a:lnTo>
                  <a:lnTo>
                    <a:pt x="592" y="392"/>
                  </a:lnTo>
                  <a:lnTo>
                    <a:pt x="590" y="388"/>
                  </a:lnTo>
                  <a:lnTo>
                    <a:pt x="590" y="386"/>
                  </a:lnTo>
                  <a:lnTo>
                    <a:pt x="590" y="384"/>
                  </a:lnTo>
                  <a:lnTo>
                    <a:pt x="592" y="372"/>
                  </a:lnTo>
                  <a:lnTo>
                    <a:pt x="598" y="358"/>
                  </a:lnTo>
                  <a:lnTo>
                    <a:pt x="608" y="342"/>
                  </a:lnTo>
                  <a:lnTo>
                    <a:pt x="618" y="330"/>
                  </a:lnTo>
                  <a:lnTo>
                    <a:pt x="624" y="320"/>
                  </a:lnTo>
                  <a:lnTo>
                    <a:pt x="628" y="318"/>
                  </a:lnTo>
                  <a:lnTo>
                    <a:pt x="634" y="316"/>
                  </a:lnTo>
                  <a:lnTo>
                    <a:pt x="638" y="312"/>
                  </a:lnTo>
                  <a:lnTo>
                    <a:pt x="642" y="308"/>
                  </a:lnTo>
                  <a:lnTo>
                    <a:pt x="644" y="306"/>
                  </a:lnTo>
                  <a:lnTo>
                    <a:pt x="644" y="304"/>
                  </a:lnTo>
                  <a:lnTo>
                    <a:pt x="646" y="302"/>
                  </a:lnTo>
                  <a:lnTo>
                    <a:pt x="644" y="298"/>
                  </a:lnTo>
                  <a:lnTo>
                    <a:pt x="644" y="296"/>
                  </a:lnTo>
                  <a:lnTo>
                    <a:pt x="646" y="294"/>
                  </a:lnTo>
                  <a:lnTo>
                    <a:pt x="646" y="292"/>
                  </a:lnTo>
                  <a:lnTo>
                    <a:pt x="648" y="292"/>
                  </a:lnTo>
                  <a:lnTo>
                    <a:pt x="650" y="292"/>
                  </a:lnTo>
                  <a:lnTo>
                    <a:pt x="652" y="290"/>
                  </a:lnTo>
                  <a:lnTo>
                    <a:pt x="656" y="292"/>
                  </a:lnTo>
                  <a:lnTo>
                    <a:pt x="662" y="292"/>
                  </a:lnTo>
                  <a:lnTo>
                    <a:pt x="666" y="294"/>
                  </a:lnTo>
                  <a:lnTo>
                    <a:pt x="670" y="296"/>
                  </a:lnTo>
                  <a:lnTo>
                    <a:pt x="672" y="296"/>
                  </a:lnTo>
                  <a:lnTo>
                    <a:pt x="674" y="298"/>
                  </a:lnTo>
                  <a:lnTo>
                    <a:pt x="678" y="292"/>
                  </a:lnTo>
                  <a:lnTo>
                    <a:pt x="682" y="282"/>
                  </a:lnTo>
                  <a:lnTo>
                    <a:pt x="682" y="270"/>
                  </a:lnTo>
                  <a:lnTo>
                    <a:pt x="682" y="266"/>
                  </a:lnTo>
                  <a:lnTo>
                    <a:pt x="684" y="250"/>
                  </a:lnTo>
                  <a:lnTo>
                    <a:pt x="690" y="238"/>
                  </a:lnTo>
                  <a:lnTo>
                    <a:pt x="698" y="230"/>
                  </a:lnTo>
                  <a:lnTo>
                    <a:pt x="700" y="226"/>
                  </a:lnTo>
                  <a:lnTo>
                    <a:pt x="702" y="220"/>
                  </a:lnTo>
                  <a:lnTo>
                    <a:pt x="704" y="218"/>
                  </a:lnTo>
                  <a:lnTo>
                    <a:pt x="704" y="216"/>
                  </a:lnTo>
                  <a:lnTo>
                    <a:pt x="702" y="214"/>
                  </a:lnTo>
                  <a:lnTo>
                    <a:pt x="700" y="214"/>
                  </a:lnTo>
                  <a:lnTo>
                    <a:pt x="698" y="216"/>
                  </a:lnTo>
                  <a:lnTo>
                    <a:pt x="668" y="200"/>
                  </a:lnTo>
                  <a:lnTo>
                    <a:pt x="668" y="196"/>
                  </a:lnTo>
                  <a:lnTo>
                    <a:pt x="670" y="196"/>
                  </a:lnTo>
                  <a:lnTo>
                    <a:pt x="672" y="194"/>
                  </a:lnTo>
                  <a:lnTo>
                    <a:pt x="676" y="194"/>
                  </a:lnTo>
                  <a:lnTo>
                    <a:pt x="680" y="194"/>
                  </a:lnTo>
                  <a:lnTo>
                    <a:pt x="684" y="196"/>
                  </a:lnTo>
                  <a:lnTo>
                    <a:pt x="688" y="196"/>
                  </a:lnTo>
                  <a:lnTo>
                    <a:pt x="692" y="196"/>
                  </a:lnTo>
                  <a:lnTo>
                    <a:pt x="694" y="198"/>
                  </a:lnTo>
                  <a:lnTo>
                    <a:pt x="696" y="198"/>
                  </a:lnTo>
                  <a:lnTo>
                    <a:pt x="700" y="196"/>
                  </a:lnTo>
                  <a:lnTo>
                    <a:pt x="704" y="196"/>
                  </a:lnTo>
                  <a:lnTo>
                    <a:pt x="710" y="198"/>
                  </a:lnTo>
                  <a:lnTo>
                    <a:pt x="716" y="198"/>
                  </a:lnTo>
                  <a:lnTo>
                    <a:pt x="720" y="200"/>
                  </a:lnTo>
                  <a:lnTo>
                    <a:pt x="724" y="200"/>
                  </a:lnTo>
                  <a:lnTo>
                    <a:pt x="726" y="202"/>
                  </a:lnTo>
                  <a:lnTo>
                    <a:pt x="732" y="190"/>
                  </a:lnTo>
                  <a:lnTo>
                    <a:pt x="738" y="194"/>
                  </a:lnTo>
                  <a:lnTo>
                    <a:pt x="744" y="194"/>
                  </a:lnTo>
                  <a:lnTo>
                    <a:pt x="748" y="194"/>
                  </a:lnTo>
                  <a:lnTo>
                    <a:pt x="752" y="192"/>
                  </a:lnTo>
                  <a:lnTo>
                    <a:pt x="754" y="190"/>
                  </a:lnTo>
                  <a:lnTo>
                    <a:pt x="756" y="190"/>
                  </a:lnTo>
                  <a:lnTo>
                    <a:pt x="758" y="186"/>
                  </a:lnTo>
                  <a:lnTo>
                    <a:pt x="760" y="182"/>
                  </a:lnTo>
                  <a:lnTo>
                    <a:pt x="762" y="178"/>
                  </a:lnTo>
                  <a:lnTo>
                    <a:pt x="764" y="174"/>
                  </a:lnTo>
                  <a:lnTo>
                    <a:pt x="766" y="170"/>
                  </a:lnTo>
                  <a:lnTo>
                    <a:pt x="770" y="168"/>
                  </a:lnTo>
                  <a:lnTo>
                    <a:pt x="772" y="166"/>
                  </a:lnTo>
                  <a:lnTo>
                    <a:pt x="772" y="162"/>
                  </a:lnTo>
                  <a:lnTo>
                    <a:pt x="774" y="156"/>
                  </a:lnTo>
                  <a:lnTo>
                    <a:pt x="774" y="152"/>
                  </a:lnTo>
                  <a:lnTo>
                    <a:pt x="772" y="146"/>
                  </a:lnTo>
                  <a:lnTo>
                    <a:pt x="770" y="140"/>
                  </a:lnTo>
                  <a:lnTo>
                    <a:pt x="768" y="138"/>
                  </a:lnTo>
                  <a:lnTo>
                    <a:pt x="764" y="136"/>
                  </a:lnTo>
                  <a:lnTo>
                    <a:pt x="762" y="134"/>
                  </a:lnTo>
                  <a:lnTo>
                    <a:pt x="758" y="132"/>
                  </a:lnTo>
                  <a:lnTo>
                    <a:pt x="756" y="128"/>
                  </a:lnTo>
                  <a:lnTo>
                    <a:pt x="756" y="124"/>
                  </a:lnTo>
                  <a:lnTo>
                    <a:pt x="756" y="120"/>
                  </a:lnTo>
                  <a:lnTo>
                    <a:pt x="758" y="118"/>
                  </a:lnTo>
                  <a:lnTo>
                    <a:pt x="764" y="114"/>
                  </a:lnTo>
                  <a:lnTo>
                    <a:pt x="766" y="114"/>
                  </a:lnTo>
                  <a:lnTo>
                    <a:pt x="768" y="114"/>
                  </a:lnTo>
                  <a:lnTo>
                    <a:pt x="770" y="114"/>
                  </a:lnTo>
                  <a:lnTo>
                    <a:pt x="772" y="112"/>
                  </a:lnTo>
                  <a:lnTo>
                    <a:pt x="774" y="110"/>
                  </a:lnTo>
                  <a:lnTo>
                    <a:pt x="774" y="106"/>
                  </a:lnTo>
                  <a:lnTo>
                    <a:pt x="774" y="102"/>
                  </a:lnTo>
                  <a:lnTo>
                    <a:pt x="772" y="100"/>
                  </a:lnTo>
                  <a:lnTo>
                    <a:pt x="770" y="98"/>
                  </a:lnTo>
                  <a:lnTo>
                    <a:pt x="766" y="96"/>
                  </a:lnTo>
                  <a:lnTo>
                    <a:pt x="764" y="94"/>
                  </a:lnTo>
                  <a:lnTo>
                    <a:pt x="762" y="94"/>
                  </a:lnTo>
                  <a:lnTo>
                    <a:pt x="760" y="96"/>
                  </a:lnTo>
                  <a:lnTo>
                    <a:pt x="758" y="72"/>
                  </a:lnTo>
                  <a:lnTo>
                    <a:pt x="754" y="74"/>
                  </a:lnTo>
                  <a:lnTo>
                    <a:pt x="750" y="74"/>
                  </a:lnTo>
                  <a:lnTo>
                    <a:pt x="744" y="74"/>
                  </a:lnTo>
                  <a:lnTo>
                    <a:pt x="740" y="72"/>
                  </a:lnTo>
                  <a:lnTo>
                    <a:pt x="736" y="70"/>
                  </a:lnTo>
                  <a:lnTo>
                    <a:pt x="732" y="70"/>
                  </a:lnTo>
                  <a:lnTo>
                    <a:pt x="730" y="70"/>
                  </a:lnTo>
                  <a:lnTo>
                    <a:pt x="734" y="100"/>
                  </a:lnTo>
                  <a:lnTo>
                    <a:pt x="732" y="102"/>
                  </a:lnTo>
                  <a:lnTo>
                    <a:pt x="728" y="106"/>
                  </a:lnTo>
                  <a:lnTo>
                    <a:pt x="726" y="112"/>
                  </a:lnTo>
                  <a:lnTo>
                    <a:pt x="722" y="120"/>
                  </a:lnTo>
                  <a:lnTo>
                    <a:pt x="718" y="132"/>
                  </a:lnTo>
                  <a:lnTo>
                    <a:pt x="718" y="134"/>
                  </a:lnTo>
                  <a:lnTo>
                    <a:pt x="716" y="136"/>
                  </a:lnTo>
                  <a:lnTo>
                    <a:pt x="714" y="138"/>
                  </a:lnTo>
                  <a:lnTo>
                    <a:pt x="710" y="140"/>
                  </a:lnTo>
                  <a:lnTo>
                    <a:pt x="708" y="138"/>
                  </a:lnTo>
                  <a:lnTo>
                    <a:pt x="704" y="136"/>
                  </a:lnTo>
                  <a:lnTo>
                    <a:pt x="700" y="132"/>
                  </a:lnTo>
                  <a:lnTo>
                    <a:pt x="696" y="98"/>
                  </a:lnTo>
                  <a:lnTo>
                    <a:pt x="694" y="96"/>
                  </a:lnTo>
                  <a:lnTo>
                    <a:pt x="694" y="94"/>
                  </a:lnTo>
                  <a:lnTo>
                    <a:pt x="692" y="92"/>
                  </a:lnTo>
                  <a:lnTo>
                    <a:pt x="692" y="94"/>
                  </a:lnTo>
                  <a:lnTo>
                    <a:pt x="690" y="96"/>
                  </a:lnTo>
                  <a:lnTo>
                    <a:pt x="688" y="102"/>
                  </a:lnTo>
                  <a:lnTo>
                    <a:pt x="686" y="104"/>
                  </a:lnTo>
                  <a:lnTo>
                    <a:pt x="686" y="106"/>
                  </a:lnTo>
                  <a:lnTo>
                    <a:pt x="682" y="110"/>
                  </a:lnTo>
                  <a:lnTo>
                    <a:pt x="680" y="112"/>
                  </a:lnTo>
                  <a:lnTo>
                    <a:pt x="678" y="114"/>
                  </a:lnTo>
                  <a:lnTo>
                    <a:pt x="676" y="116"/>
                  </a:lnTo>
                  <a:lnTo>
                    <a:pt x="674" y="116"/>
                  </a:lnTo>
                  <a:lnTo>
                    <a:pt x="672" y="114"/>
                  </a:lnTo>
                  <a:lnTo>
                    <a:pt x="670" y="110"/>
                  </a:lnTo>
                  <a:lnTo>
                    <a:pt x="670" y="106"/>
                  </a:lnTo>
                  <a:lnTo>
                    <a:pt x="670" y="100"/>
                  </a:lnTo>
                  <a:lnTo>
                    <a:pt x="670" y="98"/>
                  </a:lnTo>
                  <a:lnTo>
                    <a:pt x="668" y="96"/>
                  </a:lnTo>
                  <a:lnTo>
                    <a:pt x="666" y="96"/>
                  </a:lnTo>
                  <a:lnTo>
                    <a:pt x="664" y="98"/>
                  </a:lnTo>
                  <a:lnTo>
                    <a:pt x="662" y="98"/>
                  </a:lnTo>
                  <a:lnTo>
                    <a:pt x="660" y="100"/>
                  </a:lnTo>
                  <a:lnTo>
                    <a:pt x="658" y="100"/>
                  </a:lnTo>
                  <a:lnTo>
                    <a:pt x="654" y="100"/>
                  </a:lnTo>
                  <a:lnTo>
                    <a:pt x="652" y="98"/>
                  </a:lnTo>
                  <a:lnTo>
                    <a:pt x="648" y="96"/>
                  </a:lnTo>
                  <a:lnTo>
                    <a:pt x="646" y="94"/>
                  </a:lnTo>
                  <a:lnTo>
                    <a:pt x="644" y="92"/>
                  </a:lnTo>
                  <a:lnTo>
                    <a:pt x="644" y="90"/>
                  </a:lnTo>
                  <a:lnTo>
                    <a:pt x="646" y="88"/>
                  </a:lnTo>
                  <a:lnTo>
                    <a:pt x="648" y="82"/>
                  </a:lnTo>
                  <a:lnTo>
                    <a:pt x="650" y="76"/>
                  </a:lnTo>
                  <a:lnTo>
                    <a:pt x="650" y="70"/>
                  </a:lnTo>
                  <a:lnTo>
                    <a:pt x="650" y="64"/>
                  </a:lnTo>
                  <a:lnTo>
                    <a:pt x="650" y="60"/>
                  </a:lnTo>
                  <a:lnTo>
                    <a:pt x="650" y="58"/>
                  </a:lnTo>
                  <a:lnTo>
                    <a:pt x="648" y="56"/>
                  </a:lnTo>
                  <a:lnTo>
                    <a:pt x="646" y="52"/>
                  </a:lnTo>
                  <a:lnTo>
                    <a:pt x="644" y="48"/>
                  </a:lnTo>
                  <a:lnTo>
                    <a:pt x="644" y="44"/>
                  </a:lnTo>
                  <a:lnTo>
                    <a:pt x="644" y="42"/>
                  </a:lnTo>
                  <a:lnTo>
                    <a:pt x="642" y="34"/>
                  </a:lnTo>
                  <a:lnTo>
                    <a:pt x="638" y="26"/>
                  </a:lnTo>
                  <a:lnTo>
                    <a:pt x="632" y="16"/>
                  </a:lnTo>
                  <a:lnTo>
                    <a:pt x="626" y="10"/>
                  </a:lnTo>
                  <a:lnTo>
                    <a:pt x="624" y="8"/>
                  </a:lnTo>
                  <a:lnTo>
                    <a:pt x="622" y="2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616" y="0"/>
                  </a:lnTo>
                  <a:lnTo>
                    <a:pt x="614" y="0"/>
                  </a:lnTo>
                  <a:lnTo>
                    <a:pt x="612" y="2"/>
                  </a:lnTo>
                  <a:lnTo>
                    <a:pt x="610" y="4"/>
                  </a:lnTo>
                  <a:lnTo>
                    <a:pt x="608" y="4"/>
                  </a:lnTo>
                  <a:lnTo>
                    <a:pt x="604" y="6"/>
                  </a:lnTo>
                  <a:lnTo>
                    <a:pt x="604" y="10"/>
                  </a:lnTo>
                  <a:lnTo>
                    <a:pt x="602" y="14"/>
                  </a:lnTo>
                  <a:lnTo>
                    <a:pt x="602" y="20"/>
                  </a:lnTo>
                  <a:lnTo>
                    <a:pt x="600" y="22"/>
                  </a:lnTo>
                  <a:lnTo>
                    <a:pt x="600" y="24"/>
                  </a:lnTo>
                  <a:lnTo>
                    <a:pt x="594" y="28"/>
                  </a:lnTo>
                  <a:lnTo>
                    <a:pt x="590" y="34"/>
                  </a:lnTo>
                  <a:lnTo>
                    <a:pt x="588" y="40"/>
                  </a:lnTo>
                  <a:lnTo>
                    <a:pt x="588" y="44"/>
                  </a:lnTo>
                  <a:lnTo>
                    <a:pt x="588" y="48"/>
                  </a:lnTo>
                  <a:lnTo>
                    <a:pt x="588" y="50"/>
                  </a:lnTo>
                  <a:lnTo>
                    <a:pt x="588" y="52"/>
                  </a:lnTo>
                  <a:lnTo>
                    <a:pt x="590" y="68"/>
                  </a:lnTo>
                  <a:lnTo>
                    <a:pt x="598" y="78"/>
                  </a:lnTo>
                  <a:lnTo>
                    <a:pt x="606" y="84"/>
                  </a:lnTo>
                  <a:lnTo>
                    <a:pt x="612" y="86"/>
                  </a:lnTo>
                  <a:lnTo>
                    <a:pt x="616" y="88"/>
                  </a:lnTo>
                  <a:lnTo>
                    <a:pt x="610" y="92"/>
                  </a:lnTo>
                  <a:lnTo>
                    <a:pt x="608" y="98"/>
                  </a:lnTo>
                  <a:lnTo>
                    <a:pt x="608" y="102"/>
                  </a:lnTo>
                  <a:lnTo>
                    <a:pt x="610" y="106"/>
                  </a:lnTo>
                  <a:lnTo>
                    <a:pt x="612" y="108"/>
                  </a:lnTo>
                  <a:lnTo>
                    <a:pt x="616" y="112"/>
                  </a:lnTo>
                  <a:lnTo>
                    <a:pt x="618" y="114"/>
                  </a:lnTo>
                  <a:lnTo>
                    <a:pt x="622" y="114"/>
                  </a:lnTo>
                  <a:lnTo>
                    <a:pt x="624" y="116"/>
                  </a:lnTo>
                  <a:lnTo>
                    <a:pt x="628" y="118"/>
                  </a:lnTo>
                  <a:lnTo>
                    <a:pt x="630" y="120"/>
                  </a:lnTo>
                  <a:lnTo>
                    <a:pt x="630" y="122"/>
                  </a:lnTo>
                  <a:lnTo>
                    <a:pt x="630" y="124"/>
                  </a:lnTo>
                  <a:lnTo>
                    <a:pt x="630" y="128"/>
                  </a:lnTo>
                  <a:lnTo>
                    <a:pt x="628" y="130"/>
                  </a:lnTo>
                  <a:lnTo>
                    <a:pt x="624" y="134"/>
                  </a:lnTo>
                  <a:lnTo>
                    <a:pt x="614" y="140"/>
                  </a:lnTo>
                  <a:lnTo>
                    <a:pt x="606" y="146"/>
                  </a:lnTo>
                  <a:lnTo>
                    <a:pt x="598" y="150"/>
                  </a:lnTo>
                  <a:lnTo>
                    <a:pt x="594" y="152"/>
                  </a:lnTo>
                  <a:lnTo>
                    <a:pt x="588" y="150"/>
                  </a:lnTo>
                  <a:lnTo>
                    <a:pt x="584" y="150"/>
                  </a:lnTo>
                  <a:lnTo>
                    <a:pt x="582" y="150"/>
                  </a:lnTo>
                  <a:lnTo>
                    <a:pt x="582" y="148"/>
                  </a:lnTo>
                  <a:lnTo>
                    <a:pt x="584" y="124"/>
                  </a:lnTo>
                  <a:lnTo>
                    <a:pt x="568" y="124"/>
                  </a:lnTo>
                  <a:lnTo>
                    <a:pt x="562" y="124"/>
                  </a:lnTo>
                  <a:lnTo>
                    <a:pt x="558" y="124"/>
                  </a:lnTo>
                  <a:lnTo>
                    <a:pt x="556" y="124"/>
                  </a:lnTo>
                  <a:lnTo>
                    <a:pt x="554" y="126"/>
                  </a:lnTo>
                  <a:lnTo>
                    <a:pt x="552" y="128"/>
                  </a:lnTo>
                  <a:lnTo>
                    <a:pt x="554" y="138"/>
                  </a:lnTo>
                  <a:lnTo>
                    <a:pt x="554" y="144"/>
                  </a:lnTo>
                  <a:lnTo>
                    <a:pt x="552" y="148"/>
                  </a:lnTo>
                  <a:lnTo>
                    <a:pt x="552" y="152"/>
                  </a:lnTo>
                  <a:lnTo>
                    <a:pt x="550" y="152"/>
                  </a:lnTo>
                  <a:lnTo>
                    <a:pt x="548" y="152"/>
                  </a:lnTo>
                  <a:lnTo>
                    <a:pt x="546" y="152"/>
                  </a:lnTo>
                  <a:lnTo>
                    <a:pt x="544" y="152"/>
                  </a:lnTo>
                  <a:lnTo>
                    <a:pt x="544" y="150"/>
                  </a:lnTo>
                  <a:lnTo>
                    <a:pt x="542" y="150"/>
                  </a:lnTo>
                  <a:lnTo>
                    <a:pt x="536" y="146"/>
                  </a:lnTo>
                  <a:lnTo>
                    <a:pt x="532" y="144"/>
                  </a:lnTo>
                  <a:lnTo>
                    <a:pt x="528" y="144"/>
                  </a:lnTo>
                  <a:lnTo>
                    <a:pt x="526" y="144"/>
                  </a:lnTo>
                  <a:lnTo>
                    <a:pt x="524" y="146"/>
                  </a:lnTo>
                  <a:lnTo>
                    <a:pt x="522" y="148"/>
                  </a:lnTo>
                  <a:lnTo>
                    <a:pt x="516" y="152"/>
                  </a:lnTo>
                  <a:lnTo>
                    <a:pt x="512" y="154"/>
                  </a:lnTo>
                  <a:lnTo>
                    <a:pt x="508" y="154"/>
                  </a:lnTo>
                  <a:lnTo>
                    <a:pt x="506" y="154"/>
                  </a:lnTo>
                  <a:lnTo>
                    <a:pt x="504" y="152"/>
                  </a:lnTo>
                  <a:lnTo>
                    <a:pt x="502" y="150"/>
                  </a:lnTo>
                  <a:lnTo>
                    <a:pt x="500" y="148"/>
                  </a:lnTo>
                  <a:lnTo>
                    <a:pt x="500" y="146"/>
                  </a:lnTo>
                  <a:lnTo>
                    <a:pt x="498" y="140"/>
                  </a:lnTo>
                  <a:lnTo>
                    <a:pt x="494" y="136"/>
                  </a:lnTo>
                  <a:lnTo>
                    <a:pt x="492" y="134"/>
                  </a:lnTo>
                  <a:lnTo>
                    <a:pt x="488" y="134"/>
                  </a:lnTo>
                  <a:lnTo>
                    <a:pt x="486" y="134"/>
                  </a:lnTo>
                  <a:lnTo>
                    <a:pt x="484" y="134"/>
                  </a:lnTo>
                  <a:lnTo>
                    <a:pt x="482" y="136"/>
                  </a:lnTo>
                  <a:lnTo>
                    <a:pt x="474" y="132"/>
                  </a:lnTo>
                  <a:lnTo>
                    <a:pt x="468" y="130"/>
                  </a:lnTo>
                  <a:lnTo>
                    <a:pt x="466" y="126"/>
                  </a:lnTo>
                  <a:lnTo>
                    <a:pt x="464" y="124"/>
                  </a:lnTo>
                  <a:lnTo>
                    <a:pt x="464" y="122"/>
                  </a:lnTo>
                  <a:lnTo>
                    <a:pt x="464" y="120"/>
                  </a:lnTo>
                  <a:lnTo>
                    <a:pt x="462" y="114"/>
                  </a:lnTo>
                  <a:lnTo>
                    <a:pt x="460" y="110"/>
                  </a:lnTo>
                  <a:lnTo>
                    <a:pt x="458" y="108"/>
                  </a:lnTo>
                  <a:lnTo>
                    <a:pt x="456" y="108"/>
                  </a:lnTo>
                  <a:lnTo>
                    <a:pt x="452" y="108"/>
                  </a:lnTo>
                  <a:lnTo>
                    <a:pt x="450" y="110"/>
                  </a:lnTo>
                  <a:lnTo>
                    <a:pt x="448" y="110"/>
                  </a:lnTo>
                  <a:lnTo>
                    <a:pt x="440" y="110"/>
                  </a:lnTo>
                  <a:lnTo>
                    <a:pt x="434" y="112"/>
                  </a:lnTo>
                  <a:lnTo>
                    <a:pt x="430" y="114"/>
                  </a:lnTo>
                  <a:lnTo>
                    <a:pt x="426" y="116"/>
                  </a:lnTo>
                  <a:lnTo>
                    <a:pt x="424" y="120"/>
                  </a:lnTo>
                  <a:lnTo>
                    <a:pt x="424" y="124"/>
                  </a:lnTo>
                  <a:lnTo>
                    <a:pt x="424" y="128"/>
                  </a:lnTo>
                  <a:lnTo>
                    <a:pt x="424" y="130"/>
                  </a:lnTo>
                  <a:lnTo>
                    <a:pt x="424" y="134"/>
                  </a:lnTo>
                  <a:lnTo>
                    <a:pt x="424" y="136"/>
                  </a:lnTo>
                  <a:lnTo>
                    <a:pt x="428" y="138"/>
                  </a:lnTo>
                  <a:lnTo>
                    <a:pt x="430" y="142"/>
                  </a:lnTo>
                  <a:lnTo>
                    <a:pt x="430" y="144"/>
                  </a:lnTo>
                  <a:lnTo>
                    <a:pt x="428" y="148"/>
                  </a:lnTo>
                  <a:lnTo>
                    <a:pt x="426" y="150"/>
                  </a:lnTo>
                  <a:lnTo>
                    <a:pt x="426" y="152"/>
                  </a:lnTo>
                  <a:lnTo>
                    <a:pt x="424" y="152"/>
                  </a:lnTo>
                  <a:lnTo>
                    <a:pt x="424" y="178"/>
                  </a:lnTo>
                  <a:lnTo>
                    <a:pt x="422" y="182"/>
                  </a:lnTo>
                  <a:lnTo>
                    <a:pt x="422" y="186"/>
                  </a:lnTo>
                  <a:lnTo>
                    <a:pt x="420" y="186"/>
                  </a:lnTo>
                  <a:lnTo>
                    <a:pt x="414" y="172"/>
                  </a:lnTo>
                  <a:lnTo>
                    <a:pt x="406" y="158"/>
                  </a:lnTo>
                  <a:lnTo>
                    <a:pt x="400" y="144"/>
                  </a:lnTo>
                  <a:lnTo>
                    <a:pt x="394" y="138"/>
                  </a:lnTo>
                  <a:lnTo>
                    <a:pt x="392" y="136"/>
                  </a:lnTo>
                  <a:lnTo>
                    <a:pt x="390" y="138"/>
                  </a:lnTo>
                  <a:lnTo>
                    <a:pt x="388" y="140"/>
                  </a:lnTo>
                  <a:lnTo>
                    <a:pt x="386" y="144"/>
                  </a:lnTo>
                  <a:lnTo>
                    <a:pt x="386" y="148"/>
                  </a:lnTo>
                  <a:lnTo>
                    <a:pt x="384" y="150"/>
                  </a:lnTo>
                  <a:lnTo>
                    <a:pt x="384" y="152"/>
                  </a:lnTo>
                  <a:lnTo>
                    <a:pt x="380" y="148"/>
                  </a:lnTo>
                  <a:lnTo>
                    <a:pt x="376" y="148"/>
                  </a:lnTo>
                  <a:lnTo>
                    <a:pt x="370" y="148"/>
                  </a:lnTo>
                  <a:lnTo>
                    <a:pt x="366" y="148"/>
                  </a:lnTo>
                  <a:lnTo>
                    <a:pt x="362" y="148"/>
                  </a:lnTo>
                  <a:lnTo>
                    <a:pt x="358" y="150"/>
                  </a:lnTo>
                  <a:lnTo>
                    <a:pt x="348" y="150"/>
                  </a:lnTo>
                  <a:lnTo>
                    <a:pt x="342" y="148"/>
                  </a:lnTo>
                  <a:lnTo>
                    <a:pt x="340" y="148"/>
                  </a:lnTo>
                  <a:lnTo>
                    <a:pt x="338" y="146"/>
                  </a:lnTo>
                  <a:lnTo>
                    <a:pt x="336" y="144"/>
                  </a:lnTo>
                  <a:lnTo>
                    <a:pt x="336" y="142"/>
                  </a:lnTo>
                  <a:lnTo>
                    <a:pt x="338" y="140"/>
                  </a:lnTo>
                  <a:lnTo>
                    <a:pt x="340" y="140"/>
                  </a:lnTo>
                  <a:lnTo>
                    <a:pt x="342" y="138"/>
                  </a:lnTo>
                  <a:lnTo>
                    <a:pt x="346" y="130"/>
                  </a:lnTo>
                  <a:lnTo>
                    <a:pt x="350" y="124"/>
                  </a:lnTo>
                  <a:lnTo>
                    <a:pt x="350" y="120"/>
                  </a:lnTo>
                  <a:lnTo>
                    <a:pt x="350" y="116"/>
                  </a:lnTo>
                  <a:lnTo>
                    <a:pt x="348" y="112"/>
                  </a:lnTo>
                  <a:lnTo>
                    <a:pt x="346" y="110"/>
                  </a:lnTo>
                  <a:lnTo>
                    <a:pt x="344" y="108"/>
                  </a:lnTo>
                  <a:lnTo>
                    <a:pt x="342" y="108"/>
                  </a:lnTo>
                  <a:lnTo>
                    <a:pt x="340" y="106"/>
                  </a:lnTo>
                  <a:lnTo>
                    <a:pt x="334" y="102"/>
                  </a:lnTo>
                  <a:lnTo>
                    <a:pt x="332" y="100"/>
                  </a:lnTo>
                  <a:lnTo>
                    <a:pt x="330" y="98"/>
                  </a:lnTo>
                  <a:lnTo>
                    <a:pt x="328" y="98"/>
                  </a:lnTo>
                  <a:lnTo>
                    <a:pt x="328" y="100"/>
                  </a:lnTo>
                  <a:lnTo>
                    <a:pt x="326" y="100"/>
                  </a:lnTo>
                  <a:lnTo>
                    <a:pt x="326" y="102"/>
                  </a:lnTo>
                  <a:lnTo>
                    <a:pt x="326" y="104"/>
                  </a:lnTo>
                  <a:lnTo>
                    <a:pt x="328" y="104"/>
                  </a:lnTo>
                  <a:lnTo>
                    <a:pt x="328" y="106"/>
                  </a:lnTo>
                  <a:lnTo>
                    <a:pt x="328" y="110"/>
                  </a:lnTo>
                  <a:lnTo>
                    <a:pt x="326" y="112"/>
                  </a:lnTo>
                  <a:lnTo>
                    <a:pt x="326" y="114"/>
                  </a:lnTo>
                  <a:lnTo>
                    <a:pt x="324" y="114"/>
                  </a:lnTo>
                  <a:lnTo>
                    <a:pt x="322" y="112"/>
                  </a:lnTo>
                  <a:lnTo>
                    <a:pt x="320" y="112"/>
                  </a:lnTo>
                  <a:lnTo>
                    <a:pt x="318" y="110"/>
                  </a:lnTo>
                  <a:lnTo>
                    <a:pt x="316" y="108"/>
                  </a:lnTo>
                  <a:lnTo>
                    <a:pt x="298" y="94"/>
                  </a:lnTo>
                  <a:lnTo>
                    <a:pt x="282" y="84"/>
                  </a:lnTo>
                  <a:lnTo>
                    <a:pt x="268" y="78"/>
                  </a:lnTo>
                  <a:lnTo>
                    <a:pt x="262" y="76"/>
                  </a:lnTo>
                  <a:lnTo>
                    <a:pt x="252" y="74"/>
                  </a:lnTo>
                  <a:lnTo>
                    <a:pt x="244" y="72"/>
                  </a:lnTo>
                  <a:lnTo>
                    <a:pt x="240" y="70"/>
                  </a:lnTo>
                  <a:lnTo>
                    <a:pt x="236" y="68"/>
                  </a:lnTo>
                  <a:lnTo>
                    <a:pt x="234" y="66"/>
                  </a:lnTo>
                  <a:lnTo>
                    <a:pt x="232" y="66"/>
                  </a:lnTo>
                  <a:lnTo>
                    <a:pt x="228" y="62"/>
                  </a:lnTo>
                  <a:lnTo>
                    <a:pt x="224" y="62"/>
                  </a:lnTo>
                  <a:lnTo>
                    <a:pt x="222" y="62"/>
                  </a:lnTo>
                  <a:lnTo>
                    <a:pt x="222" y="64"/>
                  </a:lnTo>
                  <a:lnTo>
                    <a:pt x="220" y="66"/>
                  </a:lnTo>
                  <a:lnTo>
                    <a:pt x="220" y="68"/>
                  </a:lnTo>
                  <a:lnTo>
                    <a:pt x="220" y="72"/>
                  </a:lnTo>
                  <a:lnTo>
                    <a:pt x="222" y="74"/>
                  </a:lnTo>
                  <a:lnTo>
                    <a:pt x="222" y="76"/>
                  </a:lnTo>
                  <a:lnTo>
                    <a:pt x="220" y="80"/>
                  </a:lnTo>
                  <a:lnTo>
                    <a:pt x="218" y="82"/>
                  </a:lnTo>
                  <a:lnTo>
                    <a:pt x="216" y="84"/>
                  </a:lnTo>
                  <a:lnTo>
                    <a:pt x="214" y="82"/>
                  </a:lnTo>
                  <a:lnTo>
                    <a:pt x="212" y="82"/>
                  </a:lnTo>
                  <a:lnTo>
                    <a:pt x="212" y="80"/>
                  </a:lnTo>
                  <a:lnTo>
                    <a:pt x="208" y="72"/>
                  </a:lnTo>
                  <a:lnTo>
                    <a:pt x="200" y="60"/>
                  </a:lnTo>
                  <a:lnTo>
                    <a:pt x="194" y="52"/>
                  </a:lnTo>
                  <a:lnTo>
                    <a:pt x="190" y="48"/>
                  </a:lnTo>
                  <a:lnTo>
                    <a:pt x="186" y="44"/>
                  </a:lnTo>
                  <a:lnTo>
                    <a:pt x="182" y="44"/>
                  </a:lnTo>
                  <a:lnTo>
                    <a:pt x="180" y="44"/>
                  </a:lnTo>
                  <a:lnTo>
                    <a:pt x="178" y="46"/>
                  </a:lnTo>
                  <a:lnTo>
                    <a:pt x="180" y="48"/>
                  </a:lnTo>
                  <a:lnTo>
                    <a:pt x="180" y="50"/>
                  </a:lnTo>
                  <a:lnTo>
                    <a:pt x="180" y="52"/>
                  </a:lnTo>
                  <a:lnTo>
                    <a:pt x="182" y="54"/>
                  </a:lnTo>
                  <a:lnTo>
                    <a:pt x="182" y="56"/>
                  </a:lnTo>
                  <a:lnTo>
                    <a:pt x="180" y="62"/>
                  </a:lnTo>
                  <a:lnTo>
                    <a:pt x="178" y="66"/>
                  </a:lnTo>
                  <a:lnTo>
                    <a:pt x="176" y="68"/>
                  </a:lnTo>
                  <a:lnTo>
                    <a:pt x="174" y="68"/>
                  </a:lnTo>
                  <a:lnTo>
                    <a:pt x="170" y="66"/>
                  </a:lnTo>
                  <a:lnTo>
                    <a:pt x="168" y="64"/>
                  </a:lnTo>
                  <a:lnTo>
                    <a:pt x="166" y="62"/>
                  </a:lnTo>
                  <a:lnTo>
                    <a:pt x="166" y="60"/>
                  </a:lnTo>
                  <a:lnTo>
                    <a:pt x="162" y="58"/>
                  </a:lnTo>
                  <a:lnTo>
                    <a:pt x="158" y="58"/>
                  </a:lnTo>
                  <a:lnTo>
                    <a:pt x="156" y="58"/>
                  </a:lnTo>
                  <a:lnTo>
                    <a:pt x="152" y="60"/>
                  </a:lnTo>
                  <a:lnTo>
                    <a:pt x="150" y="62"/>
                  </a:lnTo>
                  <a:lnTo>
                    <a:pt x="150" y="64"/>
                  </a:lnTo>
                  <a:lnTo>
                    <a:pt x="148" y="66"/>
                  </a:lnTo>
                  <a:lnTo>
                    <a:pt x="144" y="68"/>
                  </a:lnTo>
                  <a:lnTo>
                    <a:pt x="142" y="72"/>
                  </a:lnTo>
                  <a:lnTo>
                    <a:pt x="138" y="74"/>
                  </a:lnTo>
                  <a:lnTo>
                    <a:pt x="136" y="76"/>
                  </a:lnTo>
                  <a:lnTo>
                    <a:pt x="134" y="76"/>
                  </a:lnTo>
                  <a:lnTo>
                    <a:pt x="124" y="78"/>
                  </a:lnTo>
                  <a:lnTo>
                    <a:pt x="112" y="84"/>
                  </a:lnTo>
                  <a:lnTo>
                    <a:pt x="102" y="92"/>
                  </a:lnTo>
                  <a:lnTo>
                    <a:pt x="96" y="98"/>
                  </a:lnTo>
                  <a:lnTo>
                    <a:pt x="92" y="100"/>
                  </a:lnTo>
                  <a:lnTo>
                    <a:pt x="86" y="104"/>
                  </a:lnTo>
                  <a:lnTo>
                    <a:pt x="80" y="108"/>
                  </a:lnTo>
                  <a:lnTo>
                    <a:pt x="76" y="108"/>
                  </a:lnTo>
                  <a:lnTo>
                    <a:pt x="72" y="108"/>
                  </a:lnTo>
                  <a:lnTo>
                    <a:pt x="68" y="108"/>
                  </a:lnTo>
                  <a:lnTo>
                    <a:pt x="66" y="106"/>
                  </a:lnTo>
                  <a:lnTo>
                    <a:pt x="60" y="100"/>
                  </a:lnTo>
                  <a:lnTo>
                    <a:pt x="52" y="94"/>
                  </a:lnTo>
                  <a:lnTo>
                    <a:pt x="42" y="88"/>
                  </a:lnTo>
                  <a:lnTo>
                    <a:pt x="34" y="84"/>
                  </a:lnTo>
                  <a:lnTo>
                    <a:pt x="32" y="82"/>
                  </a:lnTo>
                  <a:lnTo>
                    <a:pt x="22" y="80"/>
                  </a:lnTo>
                  <a:lnTo>
                    <a:pt x="12" y="76"/>
                  </a:lnTo>
                  <a:lnTo>
                    <a:pt x="2" y="72"/>
                  </a:lnTo>
                  <a:lnTo>
                    <a:pt x="0" y="72"/>
                  </a:lnTo>
                  <a:lnTo>
                    <a:pt x="0" y="364"/>
                  </a:lnTo>
                  <a:lnTo>
                    <a:pt x="12" y="364"/>
                  </a:lnTo>
                  <a:lnTo>
                    <a:pt x="20" y="370"/>
                  </a:lnTo>
                  <a:lnTo>
                    <a:pt x="30" y="376"/>
                  </a:lnTo>
                  <a:lnTo>
                    <a:pt x="40" y="384"/>
                  </a:lnTo>
                  <a:lnTo>
                    <a:pt x="50" y="392"/>
                  </a:lnTo>
                  <a:lnTo>
                    <a:pt x="58" y="398"/>
                  </a:lnTo>
                  <a:lnTo>
                    <a:pt x="60" y="400"/>
                  </a:lnTo>
                  <a:lnTo>
                    <a:pt x="64" y="400"/>
                  </a:lnTo>
                  <a:lnTo>
                    <a:pt x="70" y="396"/>
                  </a:lnTo>
                  <a:lnTo>
                    <a:pt x="74" y="394"/>
                  </a:lnTo>
                  <a:lnTo>
                    <a:pt x="78" y="390"/>
                  </a:lnTo>
                  <a:lnTo>
                    <a:pt x="80" y="388"/>
                  </a:lnTo>
                  <a:lnTo>
                    <a:pt x="82" y="388"/>
                  </a:lnTo>
                  <a:lnTo>
                    <a:pt x="88" y="392"/>
                  </a:lnTo>
                  <a:lnTo>
                    <a:pt x="96" y="402"/>
                  </a:lnTo>
                  <a:lnTo>
                    <a:pt x="106" y="414"/>
                  </a:lnTo>
                  <a:lnTo>
                    <a:pt x="116" y="428"/>
                  </a:lnTo>
                  <a:lnTo>
                    <a:pt x="124" y="440"/>
                  </a:lnTo>
                  <a:lnTo>
                    <a:pt x="130" y="448"/>
                  </a:lnTo>
                  <a:lnTo>
                    <a:pt x="132" y="452"/>
                  </a:lnTo>
                  <a:lnTo>
                    <a:pt x="136" y="460"/>
                  </a:lnTo>
                  <a:lnTo>
                    <a:pt x="140" y="466"/>
                  </a:lnTo>
                  <a:lnTo>
                    <a:pt x="146" y="472"/>
                  </a:lnTo>
                  <a:lnTo>
                    <a:pt x="150" y="476"/>
                  </a:lnTo>
                  <a:lnTo>
                    <a:pt x="152" y="478"/>
                  </a:lnTo>
                  <a:lnTo>
                    <a:pt x="154" y="478"/>
                  </a:lnTo>
                  <a:lnTo>
                    <a:pt x="154" y="486"/>
                  </a:lnTo>
                  <a:lnTo>
                    <a:pt x="152" y="496"/>
                  </a:lnTo>
                  <a:lnTo>
                    <a:pt x="150" y="508"/>
                  </a:lnTo>
                  <a:lnTo>
                    <a:pt x="148" y="516"/>
                  </a:lnTo>
                  <a:lnTo>
                    <a:pt x="146" y="520"/>
                  </a:lnTo>
                  <a:lnTo>
                    <a:pt x="146" y="526"/>
                  </a:lnTo>
                  <a:lnTo>
                    <a:pt x="146" y="532"/>
                  </a:lnTo>
                  <a:lnTo>
                    <a:pt x="148" y="536"/>
                  </a:lnTo>
                  <a:lnTo>
                    <a:pt x="150" y="538"/>
                  </a:lnTo>
                  <a:lnTo>
                    <a:pt x="150" y="540"/>
                  </a:lnTo>
                  <a:lnTo>
                    <a:pt x="156" y="542"/>
                  </a:lnTo>
                  <a:lnTo>
                    <a:pt x="160" y="548"/>
                  </a:lnTo>
                  <a:lnTo>
                    <a:pt x="164" y="552"/>
                  </a:lnTo>
                  <a:lnTo>
                    <a:pt x="166" y="558"/>
                  </a:lnTo>
                  <a:lnTo>
                    <a:pt x="168" y="562"/>
                  </a:lnTo>
                  <a:lnTo>
                    <a:pt x="170" y="568"/>
                  </a:lnTo>
                  <a:lnTo>
                    <a:pt x="172" y="570"/>
                  </a:lnTo>
                  <a:lnTo>
                    <a:pt x="172" y="572"/>
                  </a:lnTo>
                  <a:lnTo>
                    <a:pt x="188" y="584"/>
                  </a:lnTo>
                  <a:lnTo>
                    <a:pt x="200" y="594"/>
                  </a:lnTo>
                  <a:lnTo>
                    <a:pt x="210" y="598"/>
                  </a:lnTo>
                  <a:lnTo>
                    <a:pt x="214" y="600"/>
                  </a:lnTo>
                  <a:lnTo>
                    <a:pt x="220" y="606"/>
                  </a:lnTo>
                  <a:lnTo>
                    <a:pt x="224" y="612"/>
                  </a:lnTo>
                  <a:lnTo>
                    <a:pt x="228" y="618"/>
                  </a:lnTo>
                  <a:lnTo>
                    <a:pt x="230" y="622"/>
                  </a:lnTo>
                  <a:lnTo>
                    <a:pt x="230" y="626"/>
                  </a:lnTo>
                  <a:lnTo>
                    <a:pt x="592" y="626"/>
                  </a:lnTo>
                  <a:lnTo>
                    <a:pt x="604" y="636"/>
                  </a:lnTo>
                  <a:lnTo>
                    <a:pt x="628" y="638"/>
                  </a:lnTo>
                  <a:lnTo>
                    <a:pt x="630" y="642"/>
                  </a:lnTo>
                  <a:lnTo>
                    <a:pt x="634" y="644"/>
                  </a:lnTo>
                  <a:lnTo>
                    <a:pt x="638" y="646"/>
                  </a:lnTo>
                  <a:lnTo>
                    <a:pt x="642" y="646"/>
                  </a:lnTo>
                  <a:lnTo>
                    <a:pt x="644" y="646"/>
                  </a:lnTo>
                  <a:lnTo>
                    <a:pt x="646" y="646"/>
                  </a:lnTo>
                  <a:lnTo>
                    <a:pt x="652" y="644"/>
                  </a:lnTo>
                  <a:lnTo>
                    <a:pt x="658" y="642"/>
                  </a:lnTo>
                  <a:lnTo>
                    <a:pt x="662" y="640"/>
                  </a:lnTo>
                  <a:lnTo>
                    <a:pt x="666" y="638"/>
                  </a:lnTo>
                  <a:lnTo>
                    <a:pt x="668" y="636"/>
                  </a:lnTo>
                  <a:lnTo>
                    <a:pt x="668" y="634"/>
                  </a:lnTo>
                  <a:lnTo>
                    <a:pt x="682" y="632"/>
                  </a:lnTo>
                  <a:lnTo>
                    <a:pt x="694" y="634"/>
                  </a:lnTo>
                  <a:lnTo>
                    <a:pt x="702" y="638"/>
                  </a:lnTo>
                  <a:lnTo>
                    <a:pt x="706" y="644"/>
                  </a:lnTo>
                  <a:lnTo>
                    <a:pt x="708" y="646"/>
                  </a:lnTo>
                  <a:lnTo>
                    <a:pt x="716" y="646"/>
                  </a:lnTo>
                  <a:lnTo>
                    <a:pt x="720" y="648"/>
                  </a:lnTo>
                  <a:lnTo>
                    <a:pt x="724" y="650"/>
                  </a:lnTo>
                  <a:lnTo>
                    <a:pt x="726" y="652"/>
                  </a:lnTo>
                  <a:lnTo>
                    <a:pt x="726" y="654"/>
                  </a:lnTo>
                  <a:lnTo>
                    <a:pt x="726" y="656"/>
                  </a:lnTo>
                  <a:lnTo>
                    <a:pt x="724" y="658"/>
                  </a:lnTo>
                  <a:lnTo>
                    <a:pt x="724" y="660"/>
                  </a:lnTo>
                  <a:lnTo>
                    <a:pt x="726" y="668"/>
                  </a:lnTo>
                  <a:lnTo>
                    <a:pt x="728" y="674"/>
                  </a:lnTo>
                  <a:lnTo>
                    <a:pt x="730" y="674"/>
                  </a:lnTo>
                  <a:lnTo>
                    <a:pt x="734" y="674"/>
                  </a:lnTo>
                  <a:lnTo>
                    <a:pt x="738" y="674"/>
                  </a:lnTo>
                  <a:lnTo>
                    <a:pt x="744" y="674"/>
                  </a:lnTo>
                  <a:lnTo>
                    <a:pt x="748" y="674"/>
                  </a:lnTo>
                  <a:lnTo>
                    <a:pt x="752" y="672"/>
                  </a:lnTo>
                  <a:lnTo>
                    <a:pt x="756" y="672"/>
                  </a:lnTo>
                  <a:lnTo>
                    <a:pt x="762" y="672"/>
                  </a:lnTo>
                  <a:lnTo>
                    <a:pt x="768" y="674"/>
                  </a:lnTo>
                  <a:lnTo>
                    <a:pt x="772" y="676"/>
                  </a:lnTo>
                  <a:lnTo>
                    <a:pt x="776" y="678"/>
                  </a:lnTo>
                  <a:lnTo>
                    <a:pt x="780" y="682"/>
                  </a:lnTo>
                  <a:lnTo>
                    <a:pt x="784" y="684"/>
                  </a:lnTo>
                  <a:lnTo>
                    <a:pt x="788" y="688"/>
                  </a:lnTo>
                  <a:lnTo>
                    <a:pt x="790" y="690"/>
                  </a:lnTo>
                  <a:lnTo>
                    <a:pt x="790" y="692"/>
                  </a:lnTo>
                  <a:lnTo>
                    <a:pt x="788" y="694"/>
                  </a:lnTo>
                  <a:lnTo>
                    <a:pt x="790" y="698"/>
                  </a:lnTo>
                  <a:lnTo>
                    <a:pt x="788" y="700"/>
                  </a:lnTo>
                  <a:lnTo>
                    <a:pt x="786" y="702"/>
                  </a:lnTo>
                  <a:lnTo>
                    <a:pt x="784" y="704"/>
                  </a:lnTo>
                  <a:lnTo>
                    <a:pt x="780" y="704"/>
                  </a:lnTo>
                  <a:lnTo>
                    <a:pt x="778" y="702"/>
                  </a:lnTo>
                  <a:lnTo>
                    <a:pt x="774" y="702"/>
                  </a:lnTo>
                  <a:lnTo>
                    <a:pt x="772" y="702"/>
                  </a:lnTo>
                  <a:lnTo>
                    <a:pt x="770" y="702"/>
                  </a:lnTo>
                  <a:lnTo>
                    <a:pt x="764" y="696"/>
                  </a:lnTo>
                  <a:lnTo>
                    <a:pt x="766" y="700"/>
                  </a:lnTo>
                  <a:lnTo>
                    <a:pt x="766" y="702"/>
                  </a:lnTo>
                  <a:lnTo>
                    <a:pt x="768" y="706"/>
                  </a:lnTo>
                  <a:lnTo>
                    <a:pt x="766" y="712"/>
                  </a:lnTo>
                  <a:lnTo>
                    <a:pt x="766" y="716"/>
                  </a:lnTo>
                  <a:lnTo>
                    <a:pt x="762" y="718"/>
                  </a:lnTo>
                  <a:lnTo>
                    <a:pt x="760" y="718"/>
                  </a:lnTo>
                  <a:lnTo>
                    <a:pt x="756" y="720"/>
                  </a:lnTo>
                  <a:lnTo>
                    <a:pt x="752" y="722"/>
                  </a:lnTo>
                  <a:lnTo>
                    <a:pt x="750" y="724"/>
                  </a:lnTo>
                  <a:lnTo>
                    <a:pt x="750" y="726"/>
                  </a:lnTo>
                  <a:lnTo>
                    <a:pt x="752" y="728"/>
                  </a:lnTo>
                  <a:lnTo>
                    <a:pt x="752" y="730"/>
                  </a:lnTo>
                  <a:lnTo>
                    <a:pt x="752" y="732"/>
                  </a:lnTo>
                  <a:lnTo>
                    <a:pt x="752" y="730"/>
                  </a:lnTo>
                  <a:lnTo>
                    <a:pt x="754" y="730"/>
                  </a:lnTo>
                  <a:lnTo>
                    <a:pt x="756" y="732"/>
                  </a:lnTo>
                  <a:lnTo>
                    <a:pt x="758" y="736"/>
                  </a:lnTo>
                  <a:lnTo>
                    <a:pt x="756" y="738"/>
                  </a:lnTo>
                  <a:lnTo>
                    <a:pt x="756" y="740"/>
                  </a:lnTo>
                  <a:lnTo>
                    <a:pt x="754" y="740"/>
                  </a:lnTo>
                  <a:lnTo>
                    <a:pt x="752" y="742"/>
                  </a:lnTo>
                  <a:lnTo>
                    <a:pt x="750" y="744"/>
                  </a:lnTo>
                  <a:lnTo>
                    <a:pt x="748" y="746"/>
                  </a:lnTo>
                  <a:lnTo>
                    <a:pt x="752" y="746"/>
                  </a:lnTo>
                  <a:lnTo>
                    <a:pt x="754" y="746"/>
                  </a:lnTo>
                  <a:lnTo>
                    <a:pt x="760" y="744"/>
                  </a:lnTo>
                  <a:lnTo>
                    <a:pt x="764" y="740"/>
                  </a:lnTo>
                  <a:lnTo>
                    <a:pt x="768" y="736"/>
                  </a:lnTo>
                  <a:lnTo>
                    <a:pt x="770" y="734"/>
                  </a:lnTo>
                  <a:lnTo>
                    <a:pt x="770" y="730"/>
                  </a:lnTo>
                  <a:lnTo>
                    <a:pt x="772" y="728"/>
                  </a:lnTo>
                  <a:lnTo>
                    <a:pt x="774" y="724"/>
                  </a:lnTo>
                  <a:lnTo>
                    <a:pt x="776" y="722"/>
                  </a:lnTo>
                  <a:lnTo>
                    <a:pt x="782" y="722"/>
                  </a:lnTo>
                  <a:lnTo>
                    <a:pt x="788" y="722"/>
                  </a:lnTo>
                  <a:lnTo>
                    <a:pt x="794" y="722"/>
                  </a:lnTo>
                  <a:lnTo>
                    <a:pt x="798" y="722"/>
                  </a:lnTo>
                  <a:lnTo>
                    <a:pt x="802" y="722"/>
                  </a:lnTo>
                  <a:lnTo>
                    <a:pt x="800" y="722"/>
                  </a:lnTo>
                  <a:lnTo>
                    <a:pt x="798" y="720"/>
                  </a:lnTo>
                  <a:lnTo>
                    <a:pt x="798" y="718"/>
                  </a:lnTo>
                  <a:lnTo>
                    <a:pt x="798" y="714"/>
                  </a:lnTo>
                  <a:lnTo>
                    <a:pt x="800" y="712"/>
                  </a:lnTo>
                  <a:lnTo>
                    <a:pt x="804" y="708"/>
                  </a:lnTo>
                  <a:lnTo>
                    <a:pt x="806" y="704"/>
                  </a:lnTo>
                  <a:lnTo>
                    <a:pt x="810" y="700"/>
                  </a:lnTo>
                  <a:lnTo>
                    <a:pt x="814" y="698"/>
                  </a:lnTo>
                  <a:lnTo>
                    <a:pt x="820" y="696"/>
                  </a:lnTo>
                  <a:lnTo>
                    <a:pt x="826" y="696"/>
                  </a:lnTo>
                  <a:lnTo>
                    <a:pt x="832" y="696"/>
                  </a:lnTo>
                  <a:lnTo>
                    <a:pt x="838" y="696"/>
                  </a:lnTo>
                  <a:lnTo>
                    <a:pt x="840" y="698"/>
                  </a:lnTo>
                  <a:lnTo>
                    <a:pt x="842" y="698"/>
                  </a:lnTo>
                  <a:lnTo>
                    <a:pt x="846" y="700"/>
                  </a:lnTo>
                  <a:lnTo>
                    <a:pt x="848" y="700"/>
                  </a:lnTo>
                  <a:lnTo>
                    <a:pt x="850" y="702"/>
                  </a:lnTo>
                </a:path>
              </a:pathLst>
            </a:custGeom>
            <a:solidFill>
              <a:srgbClr val="F60403"/>
            </a:solidFill>
            <a:ln w="635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" name="矩形 201"/>
            <p:cNvSpPr/>
            <p:nvPr/>
          </p:nvSpPr>
          <p:spPr>
            <a:xfrm>
              <a:off x="8371532" y="5095686"/>
              <a:ext cx="3311300" cy="2120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3" name="矩形 202"/>
            <p:cNvSpPr/>
            <p:nvPr/>
          </p:nvSpPr>
          <p:spPr>
            <a:xfrm>
              <a:off x="8371531" y="4582326"/>
              <a:ext cx="3730453" cy="499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enter the title content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84669" y="1108227"/>
            <a:ext cx="5407331" cy="3346109"/>
            <a:chOff x="6784669" y="1108227"/>
            <a:chExt cx="5407331" cy="3346109"/>
          </a:xfrm>
        </p:grpSpPr>
        <p:sp>
          <p:nvSpPr>
            <p:cNvPr id="148" name="Freeform 144"/>
            <p:cNvSpPr>
              <a:spLocks/>
            </p:cNvSpPr>
            <p:nvPr/>
          </p:nvSpPr>
          <p:spPr bwMode="gray">
            <a:xfrm>
              <a:off x="6784669" y="1935902"/>
              <a:ext cx="987539" cy="1061790"/>
            </a:xfrm>
            <a:custGeom>
              <a:avLst/>
              <a:gdLst>
                <a:gd name="T0" fmla="*/ 324 w 532"/>
                <a:gd name="T1" fmla="*/ 492 h 572"/>
                <a:gd name="T2" fmla="*/ 418 w 532"/>
                <a:gd name="T3" fmla="*/ 404 h 572"/>
                <a:gd name="T4" fmla="*/ 474 w 532"/>
                <a:gd name="T5" fmla="*/ 284 h 572"/>
                <a:gd name="T6" fmla="*/ 532 w 532"/>
                <a:gd name="T7" fmla="*/ 162 h 572"/>
                <a:gd name="T8" fmla="*/ 478 w 532"/>
                <a:gd name="T9" fmla="*/ 116 h 572"/>
                <a:gd name="T10" fmla="*/ 382 w 532"/>
                <a:gd name="T11" fmla="*/ 96 h 572"/>
                <a:gd name="T12" fmla="*/ 384 w 532"/>
                <a:gd name="T13" fmla="*/ 80 h 572"/>
                <a:gd name="T14" fmla="*/ 366 w 532"/>
                <a:gd name="T15" fmla="*/ 76 h 572"/>
                <a:gd name="T16" fmla="*/ 336 w 532"/>
                <a:gd name="T17" fmla="*/ 72 h 572"/>
                <a:gd name="T18" fmla="*/ 306 w 532"/>
                <a:gd name="T19" fmla="*/ 84 h 572"/>
                <a:gd name="T20" fmla="*/ 282 w 532"/>
                <a:gd name="T21" fmla="*/ 96 h 572"/>
                <a:gd name="T22" fmla="*/ 300 w 532"/>
                <a:gd name="T23" fmla="*/ 76 h 572"/>
                <a:gd name="T24" fmla="*/ 322 w 532"/>
                <a:gd name="T25" fmla="*/ 50 h 572"/>
                <a:gd name="T26" fmla="*/ 282 w 532"/>
                <a:gd name="T27" fmla="*/ 0 h 572"/>
                <a:gd name="T28" fmla="*/ 264 w 532"/>
                <a:gd name="T29" fmla="*/ 20 h 572"/>
                <a:gd name="T30" fmla="*/ 254 w 532"/>
                <a:gd name="T31" fmla="*/ 22 h 572"/>
                <a:gd name="T32" fmla="*/ 244 w 532"/>
                <a:gd name="T33" fmla="*/ 22 h 572"/>
                <a:gd name="T34" fmla="*/ 234 w 532"/>
                <a:gd name="T35" fmla="*/ 24 h 572"/>
                <a:gd name="T36" fmla="*/ 218 w 532"/>
                <a:gd name="T37" fmla="*/ 22 h 572"/>
                <a:gd name="T38" fmla="*/ 202 w 532"/>
                <a:gd name="T39" fmla="*/ 26 h 572"/>
                <a:gd name="T40" fmla="*/ 184 w 532"/>
                <a:gd name="T41" fmla="*/ 24 h 572"/>
                <a:gd name="T42" fmla="*/ 176 w 532"/>
                <a:gd name="T43" fmla="*/ 2 h 572"/>
                <a:gd name="T44" fmla="*/ 156 w 532"/>
                <a:gd name="T45" fmla="*/ 14 h 572"/>
                <a:gd name="T46" fmla="*/ 120 w 532"/>
                <a:gd name="T47" fmla="*/ 6 h 572"/>
                <a:gd name="T48" fmla="*/ 120 w 532"/>
                <a:gd name="T49" fmla="*/ 10 h 572"/>
                <a:gd name="T50" fmla="*/ 130 w 532"/>
                <a:gd name="T51" fmla="*/ 26 h 572"/>
                <a:gd name="T52" fmla="*/ 90 w 532"/>
                <a:gd name="T53" fmla="*/ 52 h 572"/>
                <a:gd name="T54" fmla="*/ 76 w 532"/>
                <a:gd name="T55" fmla="*/ 44 h 572"/>
                <a:gd name="T56" fmla="*/ 62 w 532"/>
                <a:gd name="T57" fmla="*/ 62 h 572"/>
                <a:gd name="T58" fmla="*/ 52 w 532"/>
                <a:gd name="T59" fmla="*/ 70 h 572"/>
                <a:gd name="T60" fmla="*/ 60 w 532"/>
                <a:gd name="T61" fmla="*/ 96 h 572"/>
                <a:gd name="T62" fmla="*/ 36 w 532"/>
                <a:gd name="T63" fmla="*/ 132 h 572"/>
                <a:gd name="T64" fmla="*/ 10 w 532"/>
                <a:gd name="T65" fmla="*/ 146 h 572"/>
                <a:gd name="T66" fmla="*/ 2 w 532"/>
                <a:gd name="T67" fmla="*/ 164 h 572"/>
                <a:gd name="T68" fmla="*/ 4 w 532"/>
                <a:gd name="T69" fmla="*/ 194 h 572"/>
                <a:gd name="T70" fmla="*/ 12 w 532"/>
                <a:gd name="T71" fmla="*/ 198 h 572"/>
                <a:gd name="T72" fmla="*/ 26 w 532"/>
                <a:gd name="T73" fmla="*/ 206 h 572"/>
                <a:gd name="T74" fmla="*/ 42 w 532"/>
                <a:gd name="T75" fmla="*/ 198 h 572"/>
                <a:gd name="T76" fmla="*/ 50 w 532"/>
                <a:gd name="T77" fmla="*/ 226 h 572"/>
                <a:gd name="T78" fmla="*/ 78 w 532"/>
                <a:gd name="T79" fmla="*/ 224 h 572"/>
                <a:gd name="T80" fmla="*/ 96 w 532"/>
                <a:gd name="T81" fmla="*/ 210 h 572"/>
                <a:gd name="T82" fmla="*/ 110 w 532"/>
                <a:gd name="T83" fmla="*/ 206 h 572"/>
                <a:gd name="T84" fmla="*/ 124 w 532"/>
                <a:gd name="T85" fmla="*/ 248 h 572"/>
                <a:gd name="T86" fmla="*/ 156 w 532"/>
                <a:gd name="T87" fmla="*/ 266 h 572"/>
                <a:gd name="T88" fmla="*/ 182 w 532"/>
                <a:gd name="T89" fmla="*/ 288 h 572"/>
                <a:gd name="T90" fmla="*/ 206 w 532"/>
                <a:gd name="T91" fmla="*/ 310 h 572"/>
                <a:gd name="T92" fmla="*/ 214 w 532"/>
                <a:gd name="T93" fmla="*/ 326 h 572"/>
                <a:gd name="T94" fmla="*/ 214 w 532"/>
                <a:gd name="T95" fmla="*/ 372 h 572"/>
                <a:gd name="T96" fmla="*/ 220 w 532"/>
                <a:gd name="T97" fmla="*/ 416 h 572"/>
                <a:gd name="T98" fmla="*/ 242 w 532"/>
                <a:gd name="T99" fmla="*/ 422 h 572"/>
                <a:gd name="T100" fmla="*/ 254 w 532"/>
                <a:gd name="T101" fmla="*/ 436 h 572"/>
                <a:gd name="T102" fmla="*/ 264 w 532"/>
                <a:gd name="T103" fmla="*/ 450 h 572"/>
                <a:gd name="T104" fmla="*/ 270 w 532"/>
                <a:gd name="T105" fmla="*/ 466 h 572"/>
                <a:gd name="T106" fmla="*/ 232 w 532"/>
                <a:gd name="T107" fmla="*/ 500 h 572"/>
                <a:gd name="T108" fmla="*/ 216 w 532"/>
                <a:gd name="T109" fmla="*/ 524 h 572"/>
                <a:gd name="T110" fmla="*/ 240 w 532"/>
                <a:gd name="T111" fmla="*/ 538 h 572"/>
                <a:gd name="T112" fmla="*/ 264 w 532"/>
                <a:gd name="T113" fmla="*/ 552 h 5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2" h="572">
                  <a:moveTo>
                    <a:pt x="290" y="562"/>
                  </a:moveTo>
                  <a:lnTo>
                    <a:pt x="292" y="556"/>
                  </a:lnTo>
                  <a:lnTo>
                    <a:pt x="294" y="552"/>
                  </a:lnTo>
                  <a:lnTo>
                    <a:pt x="296" y="548"/>
                  </a:lnTo>
                  <a:lnTo>
                    <a:pt x="304" y="536"/>
                  </a:lnTo>
                  <a:lnTo>
                    <a:pt x="314" y="518"/>
                  </a:lnTo>
                  <a:lnTo>
                    <a:pt x="324" y="492"/>
                  </a:lnTo>
                  <a:lnTo>
                    <a:pt x="336" y="458"/>
                  </a:lnTo>
                  <a:lnTo>
                    <a:pt x="342" y="452"/>
                  </a:lnTo>
                  <a:lnTo>
                    <a:pt x="354" y="440"/>
                  </a:lnTo>
                  <a:lnTo>
                    <a:pt x="370" y="426"/>
                  </a:lnTo>
                  <a:lnTo>
                    <a:pt x="392" y="414"/>
                  </a:lnTo>
                  <a:lnTo>
                    <a:pt x="416" y="406"/>
                  </a:lnTo>
                  <a:lnTo>
                    <a:pt x="418" y="404"/>
                  </a:lnTo>
                  <a:lnTo>
                    <a:pt x="426" y="400"/>
                  </a:lnTo>
                  <a:lnTo>
                    <a:pt x="434" y="394"/>
                  </a:lnTo>
                  <a:lnTo>
                    <a:pt x="446" y="382"/>
                  </a:lnTo>
                  <a:lnTo>
                    <a:pt x="456" y="366"/>
                  </a:lnTo>
                  <a:lnTo>
                    <a:pt x="466" y="344"/>
                  </a:lnTo>
                  <a:lnTo>
                    <a:pt x="472" y="318"/>
                  </a:lnTo>
                  <a:lnTo>
                    <a:pt x="474" y="284"/>
                  </a:lnTo>
                  <a:lnTo>
                    <a:pt x="514" y="216"/>
                  </a:lnTo>
                  <a:lnTo>
                    <a:pt x="516" y="214"/>
                  </a:lnTo>
                  <a:lnTo>
                    <a:pt x="524" y="204"/>
                  </a:lnTo>
                  <a:lnTo>
                    <a:pt x="530" y="190"/>
                  </a:lnTo>
                  <a:lnTo>
                    <a:pt x="532" y="170"/>
                  </a:lnTo>
                  <a:lnTo>
                    <a:pt x="532" y="168"/>
                  </a:lnTo>
                  <a:lnTo>
                    <a:pt x="532" y="162"/>
                  </a:lnTo>
                  <a:lnTo>
                    <a:pt x="532" y="154"/>
                  </a:lnTo>
                  <a:lnTo>
                    <a:pt x="528" y="146"/>
                  </a:lnTo>
                  <a:lnTo>
                    <a:pt x="518" y="138"/>
                  </a:lnTo>
                  <a:lnTo>
                    <a:pt x="502" y="132"/>
                  </a:lnTo>
                  <a:lnTo>
                    <a:pt x="498" y="130"/>
                  </a:lnTo>
                  <a:lnTo>
                    <a:pt x="490" y="124"/>
                  </a:lnTo>
                  <a:lnTo>
                    <a:pt x="478" y="116"/>
                  </a:lnTo>
                  <a:lnTo>
                    <a:pt x="464" y="110"/>
                  </a:lnTo>
                  <a:lnTo>
                    <a:pt x="448" y="110"/>
                  </a:lnTo>
                  <a:lnTo>
                    <a:pt x="398" y="94"/>
                  </a:lnTo>
                  <a:lnTo>
                    <a:pt x="394" y="92"/>
                  </a:lnTo>
                  <a:lnTo>
                    <a:pt x="390" y="94"/>
                  </a:lnTo>
                  <a:lnTo>
                    <a:pt x="386" y="94"/>
                  </a:lnTo>
                  <a:lnTo>
                    <a:pt x="382" y="96"/>
                  </a:lnTo>
                  <a:lnTo>
                    <a:pt x="380" y="98"/>
                  </a:lnTo>
                  <a:lnTo>
                    <a:pt x="378" y="98"/>
                  </a:lnTo>
                  <a:lnTo>
                    <a:pt x="380" y="94"/>
                  </a:lnTo>
                  <a:lnTo>
                    <a:pt x="382" y="90"/>
                  </a:lnTo>
                  <a:lnTo>
                    <a:pt x="382" y="86"/>
                  </a:lnTo>
                  <a:lnTo>
                    <a:pt x="384" y="82"/>
                  </a:lnTo>
                  <a:lnTo>
                    <a:pt x="384" y="80"/>
                  </a:lnTo>
                  <a:lnTo>
                    <a:pt x="382" y="78"/>
                  </a:lnTo>
                  <a:lnTo>
                    <a:pt x="380" y="76"/>
                  </a:lnTo>
                  <a:lnTo>
                    <a:pt x="376" y="76"/>
                  </a:lnTo>
                  <a:lnTo>
                    <a:pt x="374" y="76"/>
                  </a:lnTo>
                  <a:lnTo>
                    <a:pt x="370" y="76"/>
                  </a:lnTo>
                  <a:lnTo>
                    <a:pt x="368" y="76"/>
                  </a:lnTo>
                  <a:lnTo>
                    <a:pt x="366" y="76"/>
                  </a:lnTo>
                  <a:lnTo>
                    <a:pt x="362" y="76"/>
                  </a:lnTo>
                  <a:lnTo>
                    <a:pt x="358" y="74"/>
                  </a:lnTo>
                  <a:lnTo>
                    <a:pt x="352" y="74"/>
                  </a:lnTo>
                  <a:lnTo>
                    <a:pt x="346" y="72"/>
                  </a:lnTo>
                  <a:lnTo>
                    <a:pt x="340" y="72"/>
                  </a:lnTo>
                  <a:lnTo>
                    <a:pt x="338" y="72"/>
                  </a:lnTo>
                  <a:lnTo>
                    <a:pt x="336" y="72"/>
                  </a:lnTo>
                  <a:lnTo>
                    <a:pt x="330" y="72"/>
                  </a:lnTo>
                  <a:lnTo>
                    <a:pt x="324" y="76"/>
                  </a:lnTo>
                  <a:lnTo>
                    <a:pt x="318" y="78"/>
                  </a:lnTo>
                  <a:lnTo>
                    <a:pt x="314" y="80"/>
                  </a:lnTo>
                  <a:lnTo>
                    <a:pt x="310" y="82"/>
                  </a:lnTo>
                  <a:lnTo>
                    <a:pt x="306" y="84"/>
                  </a:lnTo>
                  <a:lnTo>
                    <a:pt x="298" y="90"/>
                  </a:lnTo>
                  <a:lnTo>
                    <a:pt x="292" y="94"/>
                  </a:lnTo>
                  <a:lnTo>
                    <a:pt x="286" y="98"/>
                  </a:lnTo>
                  <a:lnTo>
                    <a:pt x="282" y="98"/>
                  </a:lnTo>
                  <a:lnTo>
                    <a:pt x="278" y="98"/>
                  </a:lnTo>
                  <a:lnTo>
                    <a:pt x="282" y="96"/>
                  </a:lnTo>
                  <a:lnTo>
                    <a:pt x="286" y="94"/>
                  </a:lnTo>
                  <a:lnTo>
                    <a:pt x="290" y="90"/>
                  </a:lnTo>
                  <a:lnTo>
                    <a:pt x="292" y="86"/>
                  </a:lnTo>
                  <a:lnTo>
                    <a:pt x="294" y="84"/>
                  </a:lnTo>
                  <a:lnTo>
                    <a:pt x="298" y="80"/>
                  </a:lnTo>
                  <a:lnTo>
                    <a:pt x="300" y="76"/>
                  </a:lnTo>
                  <a:lnTo>
                    <a:pt x="304" y="72"/>
                  </a:lnTo>
                  <a:lnTo>
                    <a:pt x="308" y="68"/>
                  </a:lnTo>
                  <a:lnTo>
                    <a:pt x="312" y="66"/>
                  </a:lnTo>
                  <a:lnTo>
                    <a:pt x="314" y="64"/>
                  </a:lnTo>
                  <a:lnTo>
                    <a:pt x="316" y="62"/>
                  </a:lnTo>
                  <a:lnTo>
                    <a:pt x="320" y="56"/>
                  </a:lnTo>
                  <a:lnTo>
                    <a:pt x="322" y="50"/>
                  </a:lnTo>
                  <a:lnTo>
                    <a:pt x="322" y="46"/>
                  </a:lnTo>
                  <a:lnTo>
                    <a:pt x="312" y="26"/>
                  </a:lnTo>
                  <a:lnTo>
                    <a:pt x="296" y="8"/>
                  </a:lnTo>
                  <a:lnTo>
                    <a:pt x="290" y="4"/>
                  </a:lnTo>
                  <a:lnTo>
                    <a:pt x="282" y="0"/>
                  </a:lnTo>
                  <a:lnTo>
                    <a:pt x="276" y="4"/>
                  </a:lnTo>
                  <a:lnTo>
                    <a:pt x="274" y="8"/>
                  </a:lnTo>
                  <a:lnTo>
                    <a:pt x="270" y="8"/>
                  </a:lnTo>
                  <a:lnTo>
                    <a:pt x="270" y="10"/>
                  </a:lnTo>
                  <a:lnTo>
                    <a:pt x="268" y="14"/>
                  </a:lnTo>
                  <a:lnTo>
                    <a:pt x="266" y="18"/>
                  </a:lnTo>
                  <a:lnTo>
                    <a:pt x="264" y="20"/>
                  </a:lnTo>
                  <a:lnTo>
                    <a:pt x="264" y="22"/>
                  </a:lnTo>
                  <a:lnTo>
                    <a:pt x="262" y="24"/>
                  </a:lnTo>
                  <a:lnTo>
                    <a:pt x="260" y="24"/>
                  </a:lnTo>
                  <a:lnTo>
                    <a:pt x="258" y="24"/>
                  </a:lnTo>
                  <a:lnTo>
                    <a:pt x="256" y="24"/>
                  </a:lnTo>
                  <a:lnTo>
                    <a:pt x="254" y="22"/>
                  </a:lnTo>
                  <a:lnTo>
                    <a:pt x="252" y="22"/>
                  </a:lnTo>
                  <a:lnTo>
                    <a:pt x="250" y="22"/>
                  </a:lnTo>
                  <a:lnTo>
                    <a:pt x="248" y="22"/>
                  </a:lnTo>
                  <a:lnTo>
                    <a:pt x="246" y="22"/>
                  </a:lnTo>
                  <a:lnTo>
                    <a:pt x="244" y="22"/>
                  </a:lnTo>
                  <a:lnTo>
                    <a:pt x="242" y="24"/>
                  </a:lnTo>
                  <a:lnTo>
                    <a:pt x="240" y="24"/>
                  </a:lnTo>
                  <a:lnTo>
                    <a:pt x="238" y="24"/>
                  </a:lnTo>
                  <a:lnTo>
                    <a:pt x="236" y="24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0" y="22"/>
                  </a:lnTo>
                  <a:lnTo>
                    <a:pt x="228" y="22"/>
                  </a:lnTo>
                  <a:lnTo>
                    <a:pt x="226" y="24"/>
                  </a:lnTo>
                  <a:lnTo>
                    <a:pt x="224" y="24"/>
                  </a:lnTo>
                  <a:lnTo>
                    <a:pt x="218" y="22"/>
                  </a:lnTo>
                  <a:lnTo>
                    <a:pt x="218" y="26"/>
                  </a:lnTo>
                  <a:lnTo>
                    <a:pt x="218" y="28"/>
                  </a:lnTo>
                  <a:lnTo>
                    <a:pt x="214" y="28"/>
                  </a:lnTo>
                  <a:lnTo>
                    <a:pt x="212" y="26"/>
                  </a:lnTo>
                  <a:lnTo>
                    <a:pt x="206" y="26"/>
                  </a:lnTo>
                  <a:lnTo>
                    <a:pt x="202" y="26"/>
                  </a:lnTo>
                  <a:lnTo>
                    <a:pt x="194" y="28"/>
                  </a:lnTo>
                  <a:lnTo>
                    <a:pt x="192" y="28"/>
                  </a:lnTo>
                  <a:lnTo>
                    <a:pt x="184" y="30"/>
                  </a:lnTo>
                  <a:lnTo>
                    <a:pt x="184" y="28"/>
                  </a:lnTo>
                  <a:lnTo>
                    <a:pt x="184" y="24"/>
                  </a:lnTo>
                  <a:lnTo>
                    <a:pt x="184" y="20"/>
                  </a:lnTo>
                  <a:lnTo>
                    <a:pt x="184" y="18"/>
                  </a:lnTo>
                  <a:lnTo>
                    <a:pt x="184" y="14"/>
                  </a:lnTo>
                  <a:lnTo>
                    <a:pt x="184" y="10"/>
                  </a:lnTo>
                  <a:lnTo>
                    <a:pt x="184" y="6"/>
                  </a:lnTo>
                  <a:lnTo>
                    <a:pt x="182" y="2"/>
                  </a:lnTo>
                  <a:lnTo>
                    <a:pt x="176" y="2"/>
                  </a:lnTo>
                  <a:lnTo>
                    <a:pt x="176" y="4"/>
                  </a:lnTo>
                  <a:lnTo>
                    <a:pt x="174" y="6"/>
                  </a:lnTo>
                  <a:lnTo>
                    <a:pt x="172" y="8"/>
                  </a:lnTo>
                  <a:lnTo>
                    <a:pt x="166" y="6"/>
                  </a:lnTo>
                  <a:lnTo>
                    <a:pt x="156" y="10"/>
                  </a:lnTo>
                  <a:lnTo>
                    <a:pt x="156" y="14"/>
                  </a:lnTo>
                  <a:lnTo>
                    <a:pt x="142" y="16"/>
                  </a:lnTo>
                  <a:lnTo>
                    <a:pt x="138" y="10"/>
                  </a:lnTo>
                  <a:lnTo>
                    <a:pt x="136" y="10"/>
                  </a:lnTo>
                  <a:lnTo>
                    <a:pt x="134" y="10"/>
                  </a:lnTo>
                  <a:lnTo>
                    <a:pt x="128" y="8"/>
                  </a:lnTo>
                  <a:lnTo>
                    <a:pt x="124" y="8"/>
                  </a:lnTo>
                  <a:lnTo>
                    <a:pt x="120" y="6"/>
                  </a:lnTo>
                  <a:lnTo>
                    <a:pt x="116" y="4"/>
                  </a:lnTo>
                  <a:lnTo>
                    <a:pt x="116" y="6"/>
                  </a:lnTo>
                  <a:lnTo>
                    <a:pt x="116" y="8"/>
                  </a:lnTo>
                  <a:lnTo>
                    <a:pt x="116" y="10"/>
                  </a:lnTo>
                  <a:lnTo>
                    <a:pt x="118" y="10"/>
                  </a:lnTo>
                  <a:lnTo>
                    <a:pt x="120" y="10"/>
                  </a:lnTo>
                  <a:lnTo>
                    <a:pt x="122" y="12"/>
                  </a:lnTo>
                  <a:lnTo>
                    <a:pt x="124" y="14"/>
                  </a:lnTo>
                  <a:lnTo>
                    <a:pt x="124" y="18"/>
                  </a:lnTo>
                  <a:lnTo>
                    <a:pt x="124" y="22"/>
                  </a:lnTo>
                  <a:lnTo>
                    <a:pt x="126" y="24"/>
                  </a:lnTo>
                  <a:lnTo>
                    <a:pt x="128" y="26"/>
                  </a:lnTo>
                  <a:lnTo>
                    <a:pt x="130" y="26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36" y="34"/>
                  </a:lnTo>
                  <a:lnTo>
                    <a:pt x="128" y="38"/>
                  </a:lnTo>
                  <a:lnTo>
                    <a:pt x="110" y="58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8" y="52"/>
                  </a:lnTo>
                  <a:lnTo>
                    <a:pt x="84" y="50"/>
                  </a:lnTo>
                  <a:lnTo>
                    <a:pt x="80" y="50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6" y="42"/>
                  </a:lnTo>
                  <a:lnTo>
                    <a:pt x="74" y="40"/>
                  </a:lnTo>
                  <a:lnTo>
                    <a:pt x="52" y="44"/>
                  </a:lnTo>
                  <a:lnTo>
                    <a:pt x="52" y="52"/>
                  </a:lnTo>
                  <a:lnTo>
                    <a:pt x="60" y="52"/>
                  </a:lnTo>
                  <a:lnTo>
                    <a:pt x="62" y="62"/>
                  </a:lnTo>
                  <a:lnTo>
                    <a:pt x="60" y="60"/>
                  </a:lnTo>
                  <a:lnTo>
                    <a:pt x="58" y="60"/>
                  </a:lnTo>
                  <a:lnTo>
                    <a:pt x="56" y="58"/>
                  </a:lnTo>
                  <a:lnTo>
                    <a:pt x="54" y="58"/>
                  </a:lnTo>
                  <a:lnTo>
                    <a:pt x="52" y="60"/>
                  </a:lnTo>
                  <a:lnTo>
                    <a:pt x="52" y="70"/>
                  </a:lnTo>
                  <a:lnTo>
                    <a:pt x="54" y="70"/>
                  </a:lnTo>
                  <a:lnTo>
                    <a:pt x="54" y="72"/>
                  </a:lnTo>
                  <a:lnTo>
                    <a:pt x="56" y="76"/>
                  </a:lnTo>
                  <a:lnTo>
                    <a:pt x="58" y="80"/>
                  </a:lnTo>
                  <a:lnTo>
                    <a:pt x="60" y="86"/>
                  </a:lnTo>
                  <a:lnTo>
                    <a:pt x="60" y="92"/>
                  </a:lnTo>
                  <a:lnTo>
                    <a:pt x="60" y="96"/>
                  </a:lnTo>
                  <a:lnTo>
                    <a:pt x="52" y="126"/>
                  </a:lnTo>
                  <a:lnTo>
                    <a:pt x="50" y="132"/>
                  </a:lnTo>
                  <a:lnTo>
                    <a:pt x="44" y="132"/>
                  </a:lnTo>
                  <a:lnTo>
                    <a:pt x="42" y="130"/>
                  </a:lnTo>
                  <a:lnTo>
                    <a:pt x="38" y="130"/>
                  </a:lnTo>
                  <a:lnTo>
                    <a:pt x="36" y="132"/>
                  </a:lnTo>
                  <a:lnTo>
                    <a:pt x="34" y="132"/>
                  </a:lnTo>
                  <a:lnTo>
                    <a:pt x="32" y="132"/>
                  </a:lnTo>
                  <a:lnTo>
                    <a:pt x="28" y="134"/>
                  </a:lnTo>
                  <a:lnTo>
                    <a:pt x="22" y="134"/>
                  </a:lnTo>
                  <a:lnTo>
                    <a:pt x="18" y="138"/>
                  </a:lnTo>
                  <a:lnTo>
                    <a:pt x="14" y="142"/>
                  </a:lnTo>
                  <a:lnTo>
                    <a:pt x="10" y="146"/>
                  </a:lnTo>
                  <a:lnTo>
                    <a:pt x="10" y="148"/>
                  </a:lnTo>
                  <a:lnTo>
                    <a:pt x="10" y="152"/>
                  </a:lnTo>
                  <a:lnTo>
                    <a:pt x="8" y="156"/>
                  </a:lnTo>
                  <a:lnTo>
                    <a:pt x="6" y="158"/>
                  </a:lnTo>
                  <a:lnTo>
                    <a:pt x="6" y="160"/>
                  </a:lnTo>
                  <a:lnTo>
                    <a:pt x="4" y="162"/>
                  </a:lnTo>
                  <a:lnTo>
                    <a:pt x="2" y="164"/>
                  </a:lnTo>
                  <a:lnTo>
                    <a:pt x="0" y="168"/>
                  </a:lnTo>
                  <a:lnTo>
                    <a:pt x="0" y="174"/>
                  </a:lnTo>
                  <a:lnTo>
                    <a:pt x="0" y="182"/>
                  </a:lnTo>
                  <a:lnTo>
                    <a:pt x="2" y="188"/>
                  </a:lnTo>
                  <a:lnTo>
                    <a:pt x="2" y="190"/>
                  </a:lnTo>
                  <a:lnTo>
                    <a:pt x="4" y="192"/>
                  </a:lnTo>
                  <a:lnTo>
                    <a:pt x="4" y="194"/>
                  </a:lnTo>
                  <a:lnTo>
                    <a:pt x="6" y="198"/>
                  </a:lnTo>
                  <a:lnTo>
                    <a:pt x="6" y="200"/>
                  </a:lnTo>
                  <a:lnTo>
                    <a:pt x="4" y="200"/>
                  </a:lnTo>
                  <a:lnTo>
                    <a:pt x="6" y="200"/>
                  </a:lnTo>
                  <a:lnTo>
                    <a:pt x="10" y="198"/>
                  </a:lnTo>
                  <a:lnTo>
                    <a:pt x="12" y="198"/>
                  </a:lnTo>
                  <a:lnTo>
                    <a:pt x="14" y="200"/>
                  </a:lnTo>
                  <a:lnTo>
                    <a:pt x="16" y="202"/>
                  </a:lnTo>
                  <a:lnTo>
                    <a:pt x="18" y="204"/>
                  </a:lnTo>
                  <a:lnTo>
                    <a:pt x="22" y="204"/>
                  </a:lnTo>
                  <a:lnTo>
                    <a:pt x="26" y="206"/>
                  </a:lnTo>
                  <a:lnTo>
                    <a:pt x="30" y="206"/>
                  </a:lnTo>
                  <a:lnTo>
                    <a:pt x="34" y="204"/>
                  </a:lnTo>
                  <a:lnTo>
                    <a:pt x="36" y="202"/>
                  </a:lnTo>
                  <a:lnTo>
                    <a:pt x="38" y="200"/>
                  </a:lnTo>
                  <a:lnTo>
                    <a:pt x="42" y="198"/>
                  </a:lnTo>
                  <a:lnTo>
                    <a:pt x="42" y="196"/>
                  </a:lnTo>
                  <a:lnTo>
                    <a:pt x="42" y="222"/>
                  </a:lnTo>
                  <a:lnTo>
                    <a:pt x="42" y="224"/>
                  </a:lnTo>
                  <a:lnTo>
                    <a:pt x="44" y="224"/>
                  </a:lnTo>
                  <a:lnTo>
                    <a:pt x="48" y="226"/>
                  </a:lnTo>
                  <a:lnTo>
                    <a:pt x="50" y="226"/>
                  </a:lnTo>
                  <a:lnTo>
                    <a:pt x="54" y="226"/>
                  </a:lnTo>
                  <a:lnTo>
                    <a:pt x="58" y="226"/>
                  </a:lnTo>
                  <a:lnTo>
                    <a:pt x="64" y="226"/>
                  </a:lnTo>
                  <a:lnTo>
                    <a:pt x="70" y="226"/>
                  </a:lnTo>
                  <a:lnTo>
                    <a:pt x="74" y="224"/>
                  </a:lnTo>
                  <a:lnTo>
                    <a:pt x="78" y="224"/>
                  </a:lnTo>
                  <a:lnTo>
                    <a:pt x="80" y="222"/>
                  </a:lnTo>
                  <a:lnTo>
                    <a:pt x="84" y="218"/>
                  </a:lnTo>
                  <a:lnTo>
                    <a:pt x="86" y="216"/>
                  </a:lnTo>
                  <a:lnTo>
                    <a:pt x="86" y="214"/>
                  </a:lnTo>
                  <a:lnTo>
                    <a:pt x="90" y="212"/>
                  </a:lnTo>
                  <a:lnTo>
                    <a:pt x="94" y="210"/>
                  </a:lnTo>
                  <a:lnTo>
                    <a:pt x="96" y="210"/>
                  </a:lnTo>
                  <a:lnTo>
                    <a:pt x="100" y="212"/>
                  </a:lnTo>
                  <a:lnTo>
                    <a:pt x="102" y="212"/>
                  </a:lnTo>
                  <a:lnTo>
                    <a:pt x="104" y="210"/>
                  </a:lnTo>
                  <a:lnTo>
                    <a:pt x="106" y="208"/>
                  </a:lnTo>
                  <a:lnTo>
                    <a:pt x="108" y="206"/>
                  </a:lnTo>
                  <a:lnTo>
                    <a:pt x="110" y="206"/>
                  </a:lnTo>
                  <a:lnTo>
                    <a:pt x="112" y="206"/>
                  </a:lnTo>
                  <a:lnTo>
                    <a:pt x="112" y="208"/>
                  </a:lnTo>
                  <a:lnTo>
                    <a:pt x="112" y="212"/>
                  </a:lnTo>
                  <a:lnTo>
                    <a:pt x="112" y="216"/>
                  </a:lnTo>
                  <a:lnTo>
                    <a:pt x="112" y="226"/>
                  </a:lnTo>
                  <a:lnTo>
                    <a:pt x="114" y="238"/>
                  </a:lnTo>
                  <a:lnTo>
                    <a:pt x="124" y="248"/>
                  </a:lnTo>
                  <a:lnTo>
                    <a:pt x="136" y="252"/>
                  </a:lnTo>
                  <a:lnTo>
                    <a:pt x="146" y="250"/>
                  </a:lnTo>
                  <a:lnTo>
                    <a:pt x="148" y="252"/>
                  </a:lnTo>
                  <a:lnTo>
                    <a:pt x="148" y="254"/>
                  </a:lnTo>
                  <a:lnTo>
                    <a:pt x="150" y="258"/>
                  </a:lnTo>
                  <a:lnTo>
                    <a:pt x="152" y="262"/>
                  </a:lnTo>
                  <a:lnTo>
                    <a:pt x="156" y="266"/>
                  </a:lnTo>
                  <a:lnTo>
                    <a:pt x="162" y="268"/>
                  </a:lnTo>
                  <a:lnTo>
                    <a:pt x="164" y="268"/>
                  </a:lnTo>
                  <a:lnTo>
                    <a:pt x="166" y="272"/>
                  </a:lnTo>
                  <a:lnTo>
                    <a:pt x="170" y="274"/>
                  </a:lnTo>
                  <a:lnTo>
                    <a:pt x="174" y="278"/>
                  </a:lnTo>
                  <a:lnTo>
                    <a:pt x="178" y="284"/>
                  </a:lnTo>
                  <a:lnTo>
                    <a:pt x="182" y="288"/>
                  </a:lnTo>
                  <a:lnTo>
                    <a:pt x="182" y="294"/>
                  </a:lnTo>
                  <a:lnTo>
                    <a:pt x="206" y="296"/>
                  </a:lnTo>
                  <a:lnTo>
                    <a:pt x="206" y="298"/>
                  </a:lnTo>
                  <a:lnTo>
                    <a:pt x="204" y="300"/>
                  </a:lnTo>
                  <a:lnTo>
                    <a:pt x="204" y="304"/>
                  </a:lnTo>
                  <a:lnTo>
                    <a:pt x="204" y="308"/>
                  </a:lnTo>
                  <a:lnTo>
                    <a:pt x="206" y="310"/>
                  </a:lnTo>
                  <a:lnTo>
                    <a:pt x="208" y="312"/>
                  </a:lnTo>
                  <a:lnTo>
                    <a:pt x="210" y="312"/>
                  </a:lnTo>
                  <a:lnTo>
                    <a:pt x="212" y="314"/>
                  </a:lnTo>
                  <a:lnTo>
                    <a:pt x="214" y="318"/>
                  </a:lnTo>
                  <a:lnTo>
                    <a:pt x="214" y="322"/>
                  </a:lnTo>
                  <a:lnTo>
                    <a:pt x="214" y="326"/>
                  </a:lnTo>
                  <a:lnTo>
                    <a:pt x="214" y="338"/>
                  </a:lnTo>
                  <a:lnTo>
                    <a:pt x="214" y="350"/>
                  </a:lnTo>
                  <a:lnTo>
                    <a:pt x="214" y="362"/>
                  </a:lnTo>
                  <a:lnTo>
                    <a:pt x="210" y="368"/>
                  </a:lnTo>
                  <a:lnTo>
                    <a:pt x="212" y="368"/>
                  </a:lnTo>
                  <a:lnTo>
                    <a:pt x="212" y="370"/>
                  </a:lnTo>
                  <a:lnTo>
                    <a:pt x="214" y="372"/>
                  </a:lnTo>
                  <a:lnTo>
                    <a:pt x="214" y="374"/>
                  </a:lnTo>
                  <a:lnTo>
                    <a:pt x="214" y="380"/>
                  </a:lnTo>
                  <a:lnTo>
                    <a:pt x="216" y="384"/>
                  </a:lnTo>
                  <a:lnTo>
                    <a:pt x="216" y="396"/>
                  </a:lnTo>
                  <a:lnTo>
                    <a:pt x="218" y="408"/>
                  </a:lnTo>
                  <a:lnTo>
                    <a:pt x="218" y="416"/>
                  </a:lnTo>
                  <a:lnTo>
                    <a:pt x="220" y="416"/>
                  </a:lnTo>
                  <a:lnTo>
                    <a:pt x="220" y="418"/>
                  </a:lnTo>
                  <a:lnTo>
                    <a:pt x="222" y="420"/>
                  </a:lnTo>
                  <a:lnTo>
                    <a:pt x="226" y="420"/>
                  </a:lnTo>
                  <a:lnTo>
                    <a:pt x="236" y="424"/>
                  </a:lnTo>
                  <a:lnTo>
                    <a:pt x="238" y="422"/>
                  </a:lnTo>
                  <a:lnTo>
                    <a:pt x="240" y="422"/>
                  </a:lnTo>
                  <a:lnTo>
                    <a:pt x="242" y="422"/>
                  </a:lnTo>
                  <a:lnTo>
                    <a:pt x="244" y="422"/>
                  </a:lnTo>
                  <a:lnTo>
                    <a:pt x="246" y="422"/>
                  </a:lnTo>
                  <a:lnTo>
                    <a:pt x="248" y="424"/>
                  </a:lnTo>
                  <a:lnTo>
                    <a:pt x="250" y="428"/>
                  </a:lnTo>
                  <a:lnTo>
                    <a:pt x="252" y="432"/>
                  </a:lnTo>
                  <a:lnTo>
                    <a:pt x="254" y="436"/>
                  </a:lnTo>
                  <a:lnTo>
                    <a:pt x="256" y="442"/>
                  </a:lnTo>
                  <a:lnTo>
                    <a:pt x="256" y="446"/>
                  </a:lnTo>
                  <a:lnTo>
                    <a:pt x="256" y="448"/>
                  </a:lnTo>
                  <a:lnTo>
                    <a:pt x="260" y="450"/>
                  </a:lnTo>
                  <a:lnTo>
                    <a:pt x="264" y="450"/>
                  </a:lnTo>
                  <a:lnTo>
                    <a:pt x="266" y="452"/>
                  </a:lnTo>
                  <a:lnTo>
                    <a:pt x="268" y="452"/>
                  </a:lnTo>
                  <a:lnTo>
                    <a:pt x="270" y="454"/>
                  </a:lnTo>
                  <a:lnTo>
                    <a:pt x="270" y="458"/>
                  </a:lnTo>
                  <a:lnTo>
                    <a:pt x="270" y="462"/>
                  </a:lnTo>
                  <a:lnTo>
                    <a:pt x="270" y="466"/>
                  </a:lnTo>
                  <a:lnTo>
                    <a:pt x="266" y="472"/>
                  </a:lnTo>
                  <a:lnTo>
                    <a:pt x="264" y="474"/>
                  </a:lnTo>
                  <a:lnTo>
                    <a:pt x="258" y="480"/>
                  </a:lnTo>
                  <a:lnTo>
                    <a:pt x="248" y="488"/>
                  </a:lnTo>
                  <a:lnTo>
                    <a:pt x="240" y="494"/>
                  </a:lnTo>
                  <a:lnTo>
                    <a:pt x="234" y="500"/>
                  </a:lnTo>
                  <a:lnTo>
                    <a:pt x="232" y="500"/>
                  </a:lnTo>
                  <a:lnTo>
                    <a:pt x="230" y="502"/>
                  </a:lnTo>
                  <a:lnTo>
                    <a:pt x="228" y="506"/>
                  </a:lnTo>
                  <a:lnTo>
                    <a:pt x="224" y="510"/>
                  </a:lnTo>
                  <a:lnTo>
                    <a:pt x="220" y="514"/>
                  </a:lnTo>
                  <a:lnTo>
                    <a:pt x="218" y="518"/>
                  </a:lnTo>
                  <a:lnTo>
                    <a:pt x="216" y="522"/>
                  </a:lnTo>
                  <a:lnTo>
                    <a:pt x="216" y="524"/>
                  </a:lnTo>
                  <a:lnTo>
                    <a:pt x="218" y="524"/>
                  </a:lnTo>
                  <a:lnTo>
                    <a:pt x="220" y="522"/>
                  </a:lnTo>
                  <a:lnTo>
                    <a:pt x="224" y="524"/>
                  </a:lnTo>
                  <a:lnTo>
                    <a:pt x="226" y="526"/>
                  </a:lnTo>
                  <a:lnTo>
                    <a:pt x="230" y="530"/>
                  </a:lnTo>
                  <a:lnTo>
                    <a:pt x="240" y="538"/>
                  </a:lnTo>
                  <a:lnTo>
                    <a:pt x="240" y="540"/>
                  </a:lnTo>
                  <a:lnTo>
                    <a:pt x="244" y="540"/>
                  </a:lnTo>
                  <a:lnTo>
                    <a:pt x="248" y="542"/>
                  </a:lnTo>
                  <a:lnTo>
                    <a:pt x="254" y="544"/>
                  </a:lnTo>
                  <a:lnTo>
                    <a:pt x="258" y="546"/>
                  </a:lnTo>
                  <a:lnTo>
                    <a:pt x="262" y="548"/>
                  </a:lnTo>
                  <a:lnTo>
                    <a:pt x="264" y="552"/>
                  </a:lnTo>
                  <a:lnTo>
                    <a:pt x="278" y="568"/>
                  </a:lnTo>
                  <a:lnTo>
                    <a:pt x="282" y="572"/>
                  </a:lnTo>
                  <a:lnTo>
                    <a:pt x="290" y="562"/>
                  </a:lnTo>
                </a:path>
              </a:pathLst>
            </a:custGeom>
            <a:solidFill>
              <a:srgbClr val="F60403"/>
            </a:solidFill>
            <a:ln w="635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0" name="Freeform 176"/>
            <p:cNvSpPr>
              <a:spLocks/>
            </p:cNvSpPr>
            <p:nvPr/>
          </p:nvSpPr>
          <p:spPr bwMode="gray">
            <a:xfrm>
              <a:off x="8289856" y="1108227"/>
              <a:ext cx="163352" cy="189340"/>
            </a:xfrm>
            <a:custGeom>
              <a:avLst/>
              <a:gdLst>
                <a:gd name="T0" fmla="*/ 30 w 88"/>
                <a:gd name="T1" fmla="*/ 44 h 102"/>
                <a:gd name="T2" fmla="*/ 26 w 88"/>
                <a:gd name="T3" fmla="*/ 38 h 102"/>
                <a:gd name="T4" fmla="*/ 20 w 88"/>
                <a:gd name="T5" fmla="*/ 32 h 102"/>
                <a:gd name="T6" fmla="*/ 14 w 88"/>
                <a:gd name="T7" fmla="*/ 28 h 102"/>
                <a:gd name="T8" fmla="*/ 8 w 88"/>
                <a:gd name="T9" fmla="*/ 24 h 102"/>
                <a:gd name="T10" fmla="*/ 2 w 88"/>
                <a:gd name="T11" fmla="*/ 16 h 102"/>
                <a:gd name="T12" fmla="*/ 0 w 88"/>
                <a:gd name="T13" fmla="*/ 8 h 102"/>
                <a:gd name="T14" fmla="*/ 8 w 88"/>
                <a:gd name="T15" fmla="*/ 0 h 102"/>
                <a:gd name="T16" fmla="*/ 12 w 88"/>
                <a:gd name="T17" fmla="*/ 0 h 102"/>
                <a:gd name="T18" fmla="*/ 20 w 88"/>
                <a:gd name="T19" fmla="*/ 2 h 102"/>
                <a:gd name="T20" fmla="*/ 28 w 88"/>
                <a:gd name="T21" fmla="*/ 6 h 102"/>
                <a:gd name="T22" fmla="*/ 32 w 88"/>
                <a:gd name="T23" fmla="*/ 16 h 102"/>
                <a:gd name="T24" fmla="*/ 32 w 88"/>
                <a:gd name="T25" fmla="*/ 20 h 102"/>
                <a:gd name="T26" fmla="*/ 36 w 88"/>
                <a:gd name="T27" fmla="*/ 24 h 102"/>
                <a:gd name="T28" fmla="*/ 44 w 88"/>
                <a:gd name="T29" fmla="*/ 26 h 102"/>
                <a:gd name="T30" fmla="*/ 44 w 88"/>
                <a:gd name="T31" fmla="*/ 24 h 102"/>
                <a:gd name="T32" fmla="*/ 44 w 88"/>
                <a:gd name="T33" fmla="*/ 18 h 102"/>
                <a:gd name="T34" fmla="*/ 46 w 88"/>
                <a:gd name="T35" fmla="*/ 12 h 102"/>
                <a:gd name="T36" fmla="*/ 50 w 88"/>
                <a:gd name="T37" fmla="*/ 10 h 102"/>
                <a:gd name="T38" fmla="*/ 60 w 88"/>
                <a:gd name="T39" fmla="*/ 14 h 102"/>
                <a:gd name="T40" fmla="*/ 58 w 88"/>
                <a:gd name="T41" fmla="*/ 20 h 102"/>
                <a:gd name="T42" fmla="*/ 58 w 88"/>
                <a:gd name="T43" fmla="*/ 30 h 102"/>
                <a:gd name="T44" fmla="*/ 60 w 88"/>
                <a:gd name="T45" fmla="*/ 40 h 102"/>
                <a:gd name="T46" fmla="*/ 66 w 88"/>
                <a:gd name="T47" fmla="*/ 46 h 102"/>
                <a:gd name="T48" fmla="*/ 70 w 88"/>
                <a:gd name="T49" fmla="*/ 44 h 102"/>
                <a:gd name="T50" fmla="*/ 76 w 88"/>
                <a:gd name="T51" fmla="*/ 34 h 102"/>
                <a:gd name="T52" fmla="*/ 76 w 88"/>
                <a:gd name="T53" fmla="*/ 32 h 102"/>
                <a:gd name="T54" fmla="*/ 80 w 88"/>
                <a:gd name="T55" fmla="*/ 28 h 102"/>
                <a:gd name="T56" fmla="*/ 82 w 88"/>
                <a:gd name="T57" fmla="*/ 26 h 102"/>
                <a:gd name="T58" fmla="*/ 86 w 88"/>
                <a:gd name="T59" fmla="*/ 28 h 102"/>
                <a:gd name="T60" fmla="*/ 88 w 88"/>
                <a:gd name="T61" fmla="*/ 38 h 102"/>
                <a:gd name="T62" fmla="*/ 86 w 88"/>
                <a:gd name="T63" fmla="*/ 48 h 102"/>
                <a:gd name="T64" fmla="*/ 82 w 88"/>
                <a:gd name="T65" fmla="*/ 68 h 102"/>
                <a:gd name="T66" fmla="*/ 88 w 88"/>
                <a:gd name="T67" fmla="*/ 90 h 102"/>
                <a:gd name="T68" fmla="*/ 88 w 88"/>
                <a:gd name="T69" fmla="*/ 92 h 102"/>
                <a:gd name="T70" fmla="*/ 84 w 88"/>
                <a:gd name="T71" fmla="*/ 98 h 102"/>
                <a:gd name="T72" fmla="*/ 82 w 88"/>
                <a:gd name="T73" fmla="*/ 102 h 102"/>
                <a:gd name="T74" fmla="*/ 78 w 88"/>
                <a:gd name="T75" fmla="*/ 100 h 102"/>
                <a:gd name="T76" fmla="*/ 78 w 88"/>
                <a:gd name="T77" fmla="*/ 96 h 102"/>
                <a:gd name="T78" fmla="*/ 76 w 88"/>
                <a:gd name="T79" fmla="*/ 90 h 102"/>
                <a:gd name="T80" fmla="*/ 76 w 88"/>
                <a:gd name="T81" fmla="*/ 80 h 102"/>
                <a:gd name="T82" fmla="*/ 72 w 88"/>
                <a:gd name="T83" fmla="*/ 76 h 102"/>
                <a:gd name="T84" fmla="*/ 66 w 88"/>
                <a:gd name="T85" fmla="*/ 78 h 102"/>
                <a:gd name="T86" fmla="*/ 60 w 88"/>
                <a:gd name="T87" fmla="*/ 74 h 102"/>
                <a:gd name="T88" fmla="*/ 52 w 88"/>
                <a:gd name="T89" fmla="*/ 70 h 102"/>
                <a:gd name="T90" fmla="*/ 44 w 88"/>
                <a:gd name="T91" fmla="*/ 60 h 1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88" h="102">
                  <a:moveTo>
                    <a:pt x="30" y="46"/>
                  </a:moveTo>
                  <a:lnTo>
                    <a:pt x="30" y="44"/>
                  </a:lnTo>
                  <a:lnTo>
                    <a:pt x="28" y="42"/>
                  </a:lnTo>
                  <a:lnTo>
                    <a:pt x="26" y="38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4" y="22"/>
                  </a:lnTo>
                  <a:lnTo>
                    <a:pt x="36" y="24"/>
                  </a:lnTo>
                  <a:lnTo>
                    <a:pt x="40" y="26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44" y="20"/>
                  </a:lnTo>
                  <a:lnTo>
                    <a:pt x="44" y="18"/>
                  </a:lnTo>
                  <a:lnTo>
                    <a:pt x="44" y="14"/>
                  </a:lnTo>
                  <a:lnTo>
                    <a:pt x="46" y="12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4" y="12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8" y="20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60" y="34"/>
                  </a:lnTo>
                  <a:lnTo>
                    <a:pt x="60" y="40"/>
                  </a:lnTo>
                  <a:lnTo>
                    <a:pt x="64" y="44"/>
                  </a:lnTo>
                  <a:lnTo>
                    <a:pt x="66" y="46"/>
                  </a:lnTo>
                  <a:lnTo>
                    <a:pt x="68" y="46"/>
                  </a:lnTo>
                  <a:lnTo>
                    <a:pt x="70" y="44"/>
                  </a:lnTo>
                  <a:lnTo>
                    <a:pt x="72" y="42"/>
                  </a:lnTo>
                  <a:lnTo>
                    <a:pt x="76" y="34"/>
                  </a:lnTo>
                  <a:lnTo>
                    <a:pt x="76" y="32"/>
                  </a:lnTo>
                  <a:lnTo>
                    <a:pt x="78" y="30"/>
                  </a:lnTo>
                  <a:lnTo>
                    <a:pt x="80" y="28"/>
                  </a:lnTo>
                  <a:lnTo>
                    <a:pt x="82" y="26"/>
                  </a:lnTo>
                  <a:lnTo>
                    <a:pt x="84" y="26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6"/>
                  </a:lnTo>
                  <a:lnTo>
                    <a:pt x="86" y="48"/>
                  </a:lnTo>
                  <a:lnTo>
                    <a:pt x="84" y="58"/>
                  </a:lnTo>
                  <a:lnTo>
                    <a:pt x="82" y="68"/>
                  </a:lnTo>
                  <a:lnTo>
                    <a:pt x="84" y="80"/>
                  </a:lnTo>
                  <a:lnTo>
                    <a:pt x="88" y="90"/>
                  </a:lnTo>
                  <a:lnTo>
                    <a:pt x="88" y="92"/>
                  </a:lnTo>
                  <a:lnTo>
                    <a:pt x="86" y="96"/>
                  </a:lnTo>
                  <a:lnTo>
                    <a:pt x="84" y="98"/>
                  </a:lnTo>
                  <a:lnTo>
                    <a:pt x="84" y="100"/>
                  </a:lnTo>
                  <a:lnTo>
                    <a:pt x="82" y="102"/>
                  </a:lnTo>
                  <a:lnTo>
                    <a:pt x="80" y="102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86"/>
                  </a:lnTo>
                  <a:lnTo>
                    <a:pt x="76" y="80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68" y="74"/>
                  </a:lnTo>
                  <a:lnTo>
                    <a:pt x="66" y="78"/>
                  </a:lnTo>
                  <a:lnTo>
                    <a:pt x="64" y="76"/>
                  </a:lnTo>
                  <a:lnTo>
                    <a:pt x="60" y="74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46" y="66"/>
                  </a:lnTo>
                  <a:lnTo>
                    <a:pt x="44" y="60"/>
                  </a:lnTo>
                  <a:lnTo>
                    <a:pt x="30" y="46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 w="635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" name="矩形 203"/>
            <p:cNvSpPr/>
            <p:nvPr/>
          </p:nvSpPr>
          <p:spPr>
            <a:xfrm>
              <a:off x="8371532" y="2333434"/>
              <a:ext cx="3311300" cy="2120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" name="矩形 204"/>
            <p:cNvSpPr/>
            <p:nvPr/>
          </p:nvSpPr>
          <p:spPr>
            <a:xfrm>
              <a:off x="8371532" y="1820075"/>
              <a:ext cx="3820468" cy="499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enter the title content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40823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1050" y="405139"/>
            <a:ext cx="4463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5830" b="7291"/>
          <a:stretch>
            <a:fillRect/>
          </a:stretch>
        </p:blipFill>
        <p:spPr>
          <a:xfrm>
            <a:off x="3771900" y="2025650"/>
            <a:ext cx="2800350" cy="1711325"/>
          </a:xfrm>
          <a:custGeom>
            <a:avLst/>
            <a:gdLst>
              <a:gd name="connsiteX0" fmla="*/ 0 w 3429000"/>
              <a:gd name="connsiteY0" fmla="*/ 0 h 2095500"/>
              <a:gd name="connsiteX1" fmla="*/ 3429000 w 3429000"/>
              <a:gd name="connsiteY1" fmla="*/ 0 h 2095500"/>
              <a:gd name="connsiteX2" fmla="*/ 3429000 w 3429000"/>
              <a:gd name="connsiteY2" fmla="*/ 2095500 h 2095500"/>
              <a:gd name="connsiteX3" fmla="*/ 0 w 3429000"/>
              <a:gd name="connsiteY3" fmla="*/ 209550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095500">
                <a:moveTo>
                  <a:pt x="0" y="0"/>
                </a:moveTo>
                <a:lnTo>
                  <a:pt x="3429000" y="0"/>
                </a:lnTo>
                <a:lnTo>
                  <a:pt x="3429000" y="2095500"/>
                </a:lnTo>
                <a:lnTo>
                  <a:pt x="0" y="209550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2988" b="10619"/>
          <a:stretch>
            <a:fillRect/>
          </a:stretch>
        </p:blipFill>
        <p:spPr>
          <a:xfrm>
            <a:off x="3771900" y="3927475"/>
            <a:ext cx="2800350" cy="1711325"/>
          </a:xfrm>
          <a:custGeom>
            <a:avLst/>
            <a:gdLst>
              <a:gd name="connsiteX0" fmla="*/ 0 w 3429000"/>
              <a:gd name="connsiteY0" fmla="*/ 0 h 2095500"/>
              <a:gd name="connsiteX1" fmla="*/ 3429000 w 3429000"/>
              <a:gd name="connsiteY1" fmla="*/ 0 h 2095500"/>
              <a:gd name="connsiteX2" fmla="*/ 3429000 w 3429000"/>
              <a:gd name="connsiteY2" fmla="*/ 2095500 h 2095500"/>
              <a:gd name="connsiteX3" fmla="*/ 0 w 3429000"/>
              <a:gd name="connsiteY3" fmla="*/ 209550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095500">
                <a:moveTo>
                  <a:pt x="0" y="0"/>
                </a:moveTo>
                <a:lnTo>
                  <a:pt x="3429000" y="0"/>
                </a:lnTo>
                <a:lnTo>
                  <a:pt x="3429000" y="2095500"/>
                </a:lnTo>
                <a:lnTo>
                  <a:pt x="0" y="2095500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9122" r="6523" b="9122"/>
          <a:stretch>
            <a:fillRect/>
          </a:stretch>
        </p:blipFill>
        <p:spPr>
          <a:xfrm>
            <a:off x="781050" y="2025650"/>
            <a:ext cx="2800350" cy="1711325"/>
          </a:xfrm>
          <a:custGeom>
            <a:avLst/>
            <a:gdLst>
              <a:gd name="connsiteX0" fmla="*/ 0 w 3429000"/>
              <a:gd name="connsiteY0" fmla="*/ 0 h 2095500"/>
              <a:gd name="connsiteX1" fmla="*/ 3429000 w 3429000"/>
              <a:gd name="connsiteY1" fmla="*/ 0 h 2095500"/>
              <a:gd name="connsiteX2" fmla="*/ 3429000 w 3429000"/>
              <a:gd name="connsiteY2" fmla="*/ 2095500 h 2095500"/>
              <a:gd name="connsiteX3" fmla="*/ 0 w 3429000"/>
              <a:gd name="connsiteY3" fmla="*/ 209550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095500">
                <a:moveTo>
                  <a:pt x="0" y="0"/>
                </a:moveTo>
                <a:lnTo>
                  <a:pt x="3429000" y="0"/>
                </a:lnTo>
                <a:lnTo>
                  <a:pt x="3429000" y="2095500"/>
                </a:lnTo>
                <a:lnTo>
                  <a:pt x="0" y="209550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" r="1480" b="10767"/>
          <a:stretch>
            <a:fillRect/>
          </a:stretch>
        </p:blipFill>
        <p:spPr>
          <a:xfrm>
            <a:off x="781050" y="3927475"/>
            <a:ext cx="2800350" cy="1711325"/>
          </a:xfrm>
          <a:custGeom>
            <a:avLst/>
            <a:gdLst>
              <a:gd name="connsiteX0" fmla="*/ 0 w 3429000"/>
              <a:gd name="connsiteY0" fmla="*/ 0 h 2095500"/>
              <a:gd name="connsiteX1" fmla="*/ 3429000 w 3429000"/>
              <a:gd name="connsiteY1" fmla="*/ 0 h 2095500"/>
              <a:gd name="connsiteX2" fmla="*/ 3429000 w 3429000"/>
              <a:gd name="connsiteY2" fmla="*/ 2095500 h 2095500"/>
              <a:gd name="connsiteX3" fmla="*/ 0 w 3429000"/>
              <a:gd name="connsiteY3" fmla="*/ 209550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095500">
                <a:moveTo>
                  <a:pt x="0" y="0"/>
                </a:moveTo>
                <a:lnTo>
                  <a:pt x="3429000" y="0"/>
                </a:lnTo>
                <a:lnTo>
                  <a:pt x="3429000" y="2095500"/>
                </a:lnTo>
                <a:lnTo>
                  <a:pt x="0" y="2095500"/>
                </a:lnTo>
                <a:close/>
              </a:path>
            </a:pathLst>
          </a:custGeom>
        </p:spPr>
      </p:pic>
      <p:grpSp>
        <p:nvGrpSpPr>
          <p:cNvPr id="9" name="组合 8"/>
          <p:cNvGrpSpPr/>
          <p:nvPr/>
        </p:nvGrpSpPr>
        <p:grpSpPr>
          <a:xfrm>
            <a:off x="7237581" y="3072585"/>
            <a:ext cx="3940005" cy="2517292"/>
            <a:chOff x="7237581" y="3072585"/>
            <a:chExt cx="3940005" cy="2517292"/>
          </a:xfrm>
        </p:grpSpPr>
        <p:sp>
          <p:nvSpPr>
            <p:cNvPr id="16" name="矩形 15"/>
            <p:cNvSpPr/>
            <p:nvPr/>
          </p:nvSpPr>
          <p:spPr>
            <a:xfrm>
              <a:off x="7370931" y="3189279"/>
              <a:ext cx="2892256" cy="574675"/>
            </a:xfrm>
            <a:prstGeom prst="rect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237581" y="3884474"/>
              <a:ext cx="3940005" cy="1705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587625" y="3072585"/>
              <a:ext cx="2458868" cy="700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enter the title content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780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ty wallpap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993" y="0"/>
            <a:ext cx="548201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08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1050" y="405140"/>
            <a:ext cx="4481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015162" y="2057400"/>
            <a:ext cx="4519612" cy="3829050"/>
            <a:chOff x="7015162" y="1771650"/>
            <a:chExt cx="4519612" cy="3829050"/>
          </a:xfrm>
          <a:blipFill>
            <a:blip r:embed="rId3"/>
            <a:stretch>
              <a:fillRect/>
            </a:stretch>
          </a:blipFill>
        </p:grpSpPr>
        <p:sp>
          <p:nvSpPr>
            <p:cNvPr id="7" name="矩形 6"/>
            <p:cNvSpPr/>
            <p:nvPr/>
          </p:nvSpPr>
          <p:spPr>
            <a:xfrm>
              <a:off x="7015162" y="1771650"/>
              <a:ext cx="4519612" cy="1847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015162" y="3752850"/>
              <a:ext cx="2243138" cy="1847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410700" y="3752850"/>
              <a:ext cx="2124074" cy="1847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28650" y="2057400"/>
            <a:ext cx="6229350" cy="4052839"/>
            <a:chOff x="628650" y="2057400"/>
            <a:chExt cx="6229350" cy="4052839"/>
          </a:xfrm>
        </p:grpSpPr>
        <p:sp>
          <p:nvSpPr>
            <p:cNvPr id="6" name="矩形 5"/>
            <p:cNvSpPr/>
            <p:nvPr/>
          </p:nvSpPr>
          <p:spPr>
            <a:xfrm>
              <a:off x="628650" y="2057400"/>
              <a:ext cx="6229350" cy="3829050"/>
            </a:xfrm>
            <a:prstGeom prst="rect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894640" y="2341424"/>
              <a:ext cx="5697369" cy="1289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94640" y="3580879"/>
              <a:ext cx="5697369" cy="1289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94640" y="4820334"/>
              <a:ext cx="5697369" cy="1289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8436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1049" y="405140"/>
            <a:ext cx="4524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533650"/>
            <a:ext cx="12192000" cy="2438400"/>
            <a:chOff x="0" y="2533650"/>
            <a:chExt cx="12192000" cy="2438400"/>
          </a:xfrm>
        </p:grpSpPr>
        <p:sp>
          <p:nvSpPr>
            <p:cNvPr id="7" name="矩形 6"/>
            <p:cNvSpPr/>
            <p:nvPr/>
          </p:nvSpPr>
          <p:spPr>
            <a:xfrm>
              <a:off x="0" y="2533650"/>
              <a:ext cx="12192000" cy="2438400"/>
            </a:xfrm>
            <a:prstGeom prst="rect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476999" y="3083436"/>
              <a:ext cx="5057775" cy="1289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2012785"/>
            <a:ext cx="5186437" cy="348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20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1049" y="405140"/>
            <a:ext cx="4481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981127" y="1966301"/>
            <a:ext cx="8624960" cy="342900"/>
            <a:chOff x="1123950" y="1581150"/>
            <a:chExt cx="8624960" cy="342900"/>
          </a:xfrm>
        </p:grpSpPr>
        <p:sp>
          <p:nvSpPr>
            <p:cNvPr id="6" name="矩形 5"/>
            <p:cNvSpPr/>
            <p:nvPr/>
          </p:nvSpPr>
          <p:spPr>
            <a:xfrm>
              <a:off x="1123950" y="1581150"/>
              <a:ext cx="2419350" cy="342900"/>
            </a:xfrm>
            <a:prstGeom prst="rect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543299" y="1581150"/>
              <a:ext cx="6205611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981127" y="2936103"/>
            <a:ext cx="8624960" cy="342900"/>
            <a:chOff x="1123950" y="2515285"/>
            <a:chExt cx="8624960" cy="342900"/>
          </a:xfrm>
        </p:grpSpPr>
        <p:sp>
          <p:nvSpPr>
            <p:cNvPr id="8" name="矩形 7"/>
            <p:cNvSpPr/>
            <p:nvPr/>
          </p:nvSpPr>
          <p:spPr>
            <a:xfrm>
              <a:off x="1123950" y="2515285"/>
              <a:ext cx="3799742" cy="342900"/>
            </a:xfrm>
            <a:prstGeom prst="rect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923692" y="2515285"/>
              <a:ext cx="4825218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81126" y="3890329"/>
            <a:ext cx="8624961" cy="342900"/>
            <a:chOff x="1123949" y="3449420"/>
            <a:chExt cx="8624961" cy="342900"/>
          </a:xfrm>
        </p:grpSpPr>
        <p:sp>
          <p:nvSpPr>
            <p:cNvPr id="10" name="矩形 9"/>
            <p:cNvSpPr/>
            <p:nvPr/>
          </p:nvSpPr>
          <p:spPr>
            <a:xfrm>
              <a:off x="1123949" y="3449420"/>
              <a:ext cx="4953293" cy="342900"/>
            </a:xfrm>
            <a:prstGeom prst="rect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077243" y="3449420"/>
              <a:ext cx="3671667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14325" y="1927160"/>
            <a:ext cx="140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4325" y="2907851"/>
            <a:ext cx="140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4325" y="3782743"/>
            <a:ext cx="140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93079" y="1968474"/>
            <a:ext cx="1404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34%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62325" y="2938276"/>
            <a:ext cx="1404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46%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529482" y="3892502"/>
            <a:ext cx="1404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57%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01150" y="3892502"/>
            <a:ext cx="1404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43%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201150" y="2938276"/>
            <a:ext cx="1404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54%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01150" y="1968474"/>
            <a:ext cx="1404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66%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72911" y="4976609"/>
            <a:ext cx="391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content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52575" y="5381462"/>
            <a:ext cx="908685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replace the text content Click to add text content click to add text content click to add text content 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3206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6" b="27476"/>
          <a:stretch>
            <a:fillRect/>
          </a:stretch>
        </p:blipFill>
        <p:spPr>
          <a:xfrm>
            <a:off x="0" y="-838200"/>
            <a:ext cx="12192000" cy="3676650"/>
          </a:xfrm>
          <a:custGeom>
            <a:avLst/>
            <a:gdLst>
              <a:gd name="connsiteX0" fmla="*/ 0 w 12192000"/>
              <a:gd name="connsiteY0" fmla="*/ 0 h 3676650"/>
              <a:gd name="connsiteX1" fmla="*/ 12192000 w 12192000"/>
              <a:gd name="connsiteY1" fmla="*/ 0 h 3676650"/>
              <a:gd name="connsiteX2" fmla="*/ 12192000 w 12192000"/>
              <a:gd name="connsiteY2" fmla="*/ 3676650 h 3676650"/>
              <a:gd name="connsiteX3" fmla="*/ 0 w 121920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76650">
                <a:moveTo>
                  <a:pt x="0" y="0"/>
                </a:moveTo>
                <a:lnTo>
                  <a:pt x="12192000" y="0"/>
                </a:lnTo>
                <a:lnTo>
                  <a:pt x="12192000" y="3676650"/>
                </a:lnTo>
                <a:lnTo>
                  <a:pt x="0" y="3676650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5118554" y="1775930"/>
            <a:ext cx="1954893" cy="1954893"/>
            <a:chOff x="5118554" y="1775930"/>
            <a:chExt cx="1954893" cy="1954893"/>
          </a:xfrm>
        </p:grpSpPr>
        <p:sp>
          <p:nvSpPr>
            <p:cNvPr id="8" name="椭圆 7"/>
            <p:cNvSpPr/>
            <p:nvPr/>
          </p:nvSpPr>
          <p:spPr>
            <a:xfrm>
              <a:off x="5118554" y="1775930"/>
              <a:ext cx="1954893" cy="1954893"/>
            </a:xfrm>
            <a:prstGeom prst="ellipse">
              <a:avLst/>
            </a:prstGeom>
            <a:solidFill>
              <a:srgbClr val="F6040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37995" y="2030101"/>
              <a:ext cx="110799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8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52575" y="4367443"/>
            <a:ext cx="9086850" cy="1461690"/>
            <a:chOff x="1552575" y="4367443"/>
            <a:chExt cx="9086850" cy="1461690"/>
          </a:xfrm>
        </p:grpSpPr>
        <p:sp>
          <p:nvSpPr>
            <p:cNvPr id="10" name="文本框 9"/>
            <p:cNvSpPr txBox="1"/>
            <p:nvPr/>
          </p:nvSpPr>
          <p:spPr>
            <a:xfrm>
              <a:off x="4863613" y="4367443"/>
              <a:ext cx="33832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enter your title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552575" y="4954726"/>
              <a:ext cx="9086850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5658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3310924"/>
            <a:ext cx="12192000" cy="3547076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81050" y="405140"/>
            <a:ext cx="4541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41300" y="5003519"/>
            <a:ext cx="4350463" cy="2120902"/>
            <a:chOff x="1141300" y="5003519"/>
            <a:chExt cx="4350463" cy="2120902"/>
          </a:xfrm>
        </p:grpSpPr>
        <p:grpSp>
          <p:nvGrpSpPr>
            <p:cNvPr id="12" name="组合 11"/>
            <p:cNvGrpSpPr/>
            <p:nvPr/>
          </p:nvGrpSpPr>
          <p:grpSpPr>
            <a:xfrm>
              <a:off x="1141300" y="5044425"/>
              <a:ext cx="833501" cy="833501"/>
              <a:chOff x="2067799" y="2203826"/>
              <a:chExt cx="833501" cy="833501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2067799" y="2203826"/>
                <a:ext cx="833501" cy="833501"/>
              </a:xfrm>
              <a:prstGeom prst="ellipse">
                <a:avLst/>
              </a:prstGeom>
              <a:solidFill>
                <a:srgbClr val="F60403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Freeform 502"/>
              <p:cNvSpPr>
                <a:spLocks noEditPoints="1"/>
              </p:cNvSpPr>
              <p:nvPr/>
            </p:nvSpPr>
            <p:spPr bwMode="auto">
              <a:xfrm>
                <a:off x="2273461" y="2429566"/>
                <a:ext cx="422177" cy="382021"/>
              </a:xfrm>
              <a:custGeom>
                <a:avLst/>
                <a:gdLst>
                  <a:gd name="T0" fmla="*/ 0 w 326"/>
                  <a:gd name="T1" fmla="*/ 296 h 296"/>
                  <a:gd name="T2" fmla="*/ 64 w 326"/>
                  <a:gd name="T3" fmla="*/ 296 h 296"/>
                  <a:gd name="T4" fmla="*/ 64 w 326"/>
                  <a:gd name="T5" fmla="*/ 109 h 296"/>
                  <a:gd name="T6" fmla="*/ 0 w 326"/>
                  <a:gd name="T7" fmla="*/ 109 h 296"/>
                  <a:gd name="T8" fmla="*/ 0 w 326"/>
                  <a:gd name="T9" fmla="*/ 296 h 296"/>
                  <a:gd name="T10" fmla="*/ 323 w 326"/>
                  <a:gd name="T11" fmla="*/ 172 h 296"/>
                  <a:gd name="T12" fmla="*/ 318 w 326"/>
                  <a:gd name="T13" fmla="*/ 158 h 296"/>
                  <a:gd name="T14" fmla="*/ 319 w 326"/>
                  <a:gd name="T15" fmla="*/ 148 h 296"/>
                  <a:gd name="T16" fmla="*/ 326 w 326"/>
                  <a:gd name="T17" fmla="*/ 130 h 296"/>
                  <a:gd name="T18" fmla="*/ 293 w 326"/>
                  <a:gd name="T19" fmla="*/ 106 h 296"/>
                  <a:gd name="T20" fmla="*/ 291 w 326"/>
                  <a:gd name="T21" fmla="*/ 106 h 296"/>
                  <a:gd name="T22" fmla="*/ 290 w 326"/>
                  <a:gd name="T23" fmla="*/ 106 h 296"/>
                  <a:gd name="T24" fmla="*/ 259 w 326"/>
                  <a:gd name="T25" fmla="*/ 94 h 296"/>
                  <a:gd name="T26" fmla="*/ 260 w 326"/>
                  <a:gd name="T27" fmla="*/ 65 h 296"/>
                  <a:gd name="T28" fmla="*/ 261 w 326"/>
                  <a:gd name="T29" fmla="*/ 13 h 296"/>
                  <a:gd name="T30" fmla="*/ 237 w 326"/>
                  <a:gd name="T31" fmla="*/ 0 h 296"/>
                  <a:gd name="T32" fmla="*/ 237 w 326"/>
                  <a:gd name="T33" fmla="*/ 0 h 296"/>
                  <a:gd name="T34" fmla="*/ 211 w 326"/>
                  <a:gd name="T35" fmla="*/ 41 h 296"/>
                  <a:gd name="T36" fmla="*/ 195 w 326"/>
                  <a:gd name="T37" fmla="*/ 72 h 296"/>
                  <a:gd name="T38" fmla="*/ 183 w 326"/>
                  <a:gd name="T39" fmla="*/ 83 h 296"/>
                  <a:gd name="T40" fmla="*/ 168 w 326"/>
                  <a:gd name="T41" fmla="*/ 96 h 296"/>
                  <a:gd name="T42" fmla="*/ 126 w 326"/>
                  <a:gd name="T43" fmla="*/ 117 h 296"/>
                  <a:gd name="T44" fmla="*/ 121 w 326"/>
                  <a:gd name="T45" fmla="*/ 117 h 296"/>
                  <a:gd name="T46" fmla="*/ 118 w 326"/>
                  <a:gd name="T47" fmla="*/ 117 h 296"/>
                  <a:gd name="T48" fmla="*/ 118 w 326"/>
                  <a:gd name="T49" fmla="*/ 109 h 296"/>
                  <a:gd name="T50" fmla="*/ 88 w 326"/>
                  <a:gd name="T51" fmla="*/ 109 h 296"/>
                  <a:gd name="T52" fmla="*/ 88 w 326"/>
                  <a:gd name="T53" fmla="*/ 296 h 296"/>
                  <a:gd name="T54" fmla="*/ 118 w 326"/>
                  <a:gd name="T55" fmla="*/ 296 h 296"/>
                  <a:gd name="T56" fmla="*/ 118 w 326"/>
                  <a:gd name="T57" fmla="*/ 271 h 296"/>
                  <a:gd name="T58" fmla="*/ 121 w 326"/>
                  <a:gd name="T59" fmla="*/ 271 h 296"/>
                  <a:gd name="T60" fmla="*/ 182 w 326"/>
                  <a:gd name="T61" fmla="*/ 272 h 296"/>
                  <a:gd name="T62" fmla="*/ 283 w 326"/>
                  <a:gd name="T63" fmla="*/ 268 h 296"/>
                  <a:gd name="T64" fmla="*/ 304 w 326"/>
                  <a:gd name="T65" fmla="*/ 256 h 296"/>
                  <a:gd name="T66" fmla="*/ 306 w 326"/>
                  <a:gd name="T67" fmla="*/ 238 h 296"/>
                  <a:gd name="T68" fmla="*/ 309 w 326"/>
                  <a:gd name="T69" fmla="*/ 231 h 296"/>
                  <a:gd name="T70" fmla="*/ 318 w 326"/>
                  <a:gd name="T71" fmla="*/ 213 h 296"/>
                  <a:gd name="T72" fmla="*/ 315 w 326"/>
                  <a:gd name="T73" fmla="*/ 199 h 296"/>
                  <a:gd name="T74" fmla="*/ 316 w 326"/>
                  <a:gd name="T75" fmla="*/ 190 h 296"/>
                  <a:gd name="T76" fmla="*/ 323 w 326"/>
                  <a:gd name="T77" fmla="*/ 17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26" h="296">
                    <a:moveTo>
                      <a:pt x="0" y="296"/>
                    </a:moveTo>
                    <a:cubicBezTo>
                      <a:pt x="64" y="296"/>
                      <a:pt x="64" y="296"/>
                      <a:pt x="64" y="296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0" y="109"/>
                      <a:pt x="0" y="109"/>
                      <a:pt x="0" y="109"/>
                    </a:cubicBezTo>
                    <a:lnTo>
                      <a:pt x="0" y="296"/>
                    </a:lnTo>
                    <a:close/>
                    <a:moveTo>
                      <a:pt x="323" y="172"/>
                    </a:moveTo>
                    <a:cubicBezTo>
                      <a:pt x="323" y="167"/>
                      <a:pt x="321" y="163"/>
                      <a:pt x="318" y="158"/>
                    </a:cubicBezTo>
                    <a:cubicBezTo>
                      <a:pt x="316" y="155"/>
                      <a:pt x="317" y="151"/>
                      <a:pt x="319" y="148"/>
                    </a:cubicBezTo>
                    <a:cubicBezTo>
                      <a:pt x="322" y="145"/>
                      <a:pt x="326" y="139"/>
                      <a:pt x="326" y="130"/>
                    </a:cubicBezTo>
                    <a:cubicBezTo>
                      <a:pt x="326" y="112"/>
                      <a:pt x="309" y="106"/>
                      <a:pt x="293" y="106"/>
                    </a:cubicBezTo>
                    <a:cubicBezTo>
                      <a:pt x="292" y="106"/>
                      <a:pt x="291" y="106"/>
                      <a:pt x="291" y="106"/>
                    </a:cubicBezTo>
                    <a:cubicBezTo>
                      <a:pt x="291" y="106"/>
                      <a:pt x="290" y="106"/>
                      <a:pt x="290" y="106"/>
                    </a:cubicBezTo>
                    <a:cubicBezTo>
                      <a:pt x="284" y="106"/>
                      <a:pt x="267" y="105"/>
                      <a:pt x="259" y="94"/>
                    </a:cubicBezTo>
                    <a:cubicBezTo>
                      <a:pt x="255" y="88"/>
                      <a:pt x="255" y="78"/>
                      <a:pt x="260" y="65"/>
                    </a:cubicBezTo>
                    <a:cubicBezTo>
                      <a:pt x="269" y="42"/>
                      <a:pt x="269" y="24"/>
                      <a:pt x="261" y="13"/>
                    </a:cubicBezTo>
                    <a:cubicBezTo>
                      <a:pt x="253" y="1"/>
                      <a:pt x="240" y="0"/>
                      <a:pt x="237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30" y="0"/>
                      <a:pt x="217" y="11"/>
                      <a:pt x="211" y="41"/>
                    </a:cubicBezTo>
                    <a:cubicBezTo>
                      <a:pt x="209" y="52"/>
                      <a:pt x="204" y="62"/>
                      <a:pt x="195" y="72"/>
                    </a:cubicBezTo>
                    <a:cubicBezTo>
                      <a:pt x="191" y="77"/>
                      <a:pt x="187" y="80"/>
                      <a:pt x="183" y="83"/>
                    </a:cubicBezTo>
                    <a:cubicBezTo>
                      <a:pt x="178" y="86"/>
                      <a:pt x="172" y="90"/>
                      <a:pt x="168" y="96"/>
                    </a:cubicBezTo>
                    <a:cubicBezTo>
                      <a:pt x="159" y="110"/>
                      <a:pt x="145" y="117"/>
                      <a:pt x="126" y="117"/>
                    </a:cubicBezTo>
                    <a:cubicBezTo>
                      <a:pt x="123" y="117"/>
                      <a:pt x="121" y="117"/>
                      <a:pt x="121" y="117"/>
                    </a:cubicBezTo>
                    <a:cubicBezTo>
                      <a:pt x="118" y="117"/>
                      <a:pt x="118" y="117"/>
                      <a:pt x="118" y="117"/>
                    </a:cubicBezTo>
                    <a:cubicBezTo>
                      <a:pt x="118" y="109"/>
                      <a:pt x="118" y="109"/>
                      <a:pt x="118" y="109"/>
                    </a:cubicBezTo>
                    <a:cubicBezTo>
                      <a:pt x="88" y="109"/>
                      <a:pt x="88" y="109"/>
                      <a:pt x="88" y="109"/>
                    </a:cubicBezTo>
                    <a:cubicBezTo>
                      <a:pt x="88" y="296"/>
                      <a:pt x="88" y="296"/>
                      <a:pt x="88" y="296"/>
                    </a:cubicBezTo>
                    <a:cubicBezTo>
                      <a:pt x="118" y="296"/>
                      <a:pt x="118" y="296"/>
                      <a:pt x="118" y="296"/>
                    </a:cubicBezTo>
                    <a:cubicBezTo>
                      <a:pt x="118" y="271"/>
                      <a:pt x="118" y="271"/>
                      <a:pt x="118" y="271"/>
                    </a:cubicBezTo>
                    <a:cubicBezTo>
                      <a:pt x="121" y="271"/>
                      <a:pt x="121" y="271"/>
                      <a:pt x="121" y="271"/>
                    </a:cubicBezTo>
                    <a:cubicBezTo>
                      <a:pt x="126" y="271"/>
                      <a:pt x="152" y="272"/>
                      <a:pt x="182" y="272"/>
                    </a:cubicBezTo>
                    <a:cubicBezTo>
                      <a:pt x="235" y="272"/>
                      <a:pt x="269" y="271"/>
                      <a:pt x="283" y="268"/>
                    </a:cubicBezTo>
                    <a:cubicBezTo>
                      <a:pt x="296" y="266"/>
                      <a:pt x="301" y="260"/>
                      <a:pt x="304" y="256"/>
                    </a:cubicBezTo>
                    <a:cubicBezTo>
                      <a:pt x="306" y="251"/>
                      <a:pt x="307" y="245"/>
                      <a:pt x="306" y="238"/>
                    </a:cubicBezTo>
                    <a:cubicBezTo>
                      <a:pt x="306" y="235"/>
                      <a:pt x="307" y="232"/>
                      <a:pt x="309" y="231"/>
                    </a:cubicBezTo>
                    <a:cubicBezTo>
                      <a:pt x="313" y="228"/>
                      <a:pt x="318" y="222"/>
                      <a:pt x="318" y="213"/>
                    </a:cubicBezTo>
                    <a:cubicBezTo>
                      <a:pt x="319" y="208"/>
                      <a:pt x="317" y="203"/>
                      <a:pt x="315" y="199"/>
                    </a:cubicBezTo>
                    <a:cubicBezTo>
                      <a:pt x="313" y="196"/>
                      <a:pt x="314" y="192"/>
                      <a:pt x="316" y="190"/>
                    </a:cubicBezTo>
                    <a:cubicBezTo>
                      <a:pt x="321" y="184"/>
                      <a:pt x="323" y="178"/>
                      <a:pt x="323" y="17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2180463" y="5003519"/>
              <a:ext cx="3311300" cy="2120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027750" y="5003519"/>
            <a:ext cx="4350463" cy="2120902"/>
            <a:chOff x="7027750" y="5003519"/>
            <a:chExt cx="4350463" cy="2120902"/>
          </a:xfrm>
        </p:grpSpPr>
        <p:sp>
          <p:nvSpPr>
            <p:cNvPr id="15" name="椭圆 14"/>
            <p:cNvSpPr/>
            <p:nvPr/>
          </p:nvSpPr>
          <p:spPr>
            <a:xfrm>
              <a:off x="7027750" y="5044425"/>
              <a:ext cx="833501" cy="833501"/>
            </a:xfrm>
            <a:prstGeom prst="ellipse">
              <a:avLst/>
            </a:prstGeom>
            <a:solidFill>
              <a:srgbClr val="F6040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066913" y="5003519"/>
              <a:ext cx="3311300" cy="2120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97"/>
            <p:cNvSpPr>
              <a:spLocks noEditPoints="1"/>
            </p:cNvSpPr>
            <p:nvPr/>
          </p:nvSpPr>
          <p:spPr bwMode="auto">
            <a:xfrm>
              <a:off x="7215974" y="5270165"/>
              <a:ext cx="457051" cy="367641"/>
            </a:xfrm>
            <a:custGeom>
              <a:avLst/>
              <a:gdLst>
                <a:gd name="T0" fmla="*/ 163 w 326"/>
                <a:gd name="T1" fmla="*/ 0 h 263"/>
                <a:gd name="T2" fmla="*/ 0 w 326"/>
                <a:gd name="T3" fmla="*/ 126 h 263"/>
                <a:gd name="T4" fmla="*/ 40 w 326"/>
                <a:gd name="T5" fmla="*/ 208 h 263"/>
                <a:gd name="T6" fmla="*/ 24 w 326"/>
                <a:gd name="T7" fmla="*/ 247 h 263"/>
                <a:gd name="T8" fmla="*/ 26 w 326"/>
                <a:gd name="T9" fmla="*/ 260 h 263"/>
                <a:gd name="T10" fmla="*/ 35 w 326"/>
                <a:gd name="T11" fmla="*/ 263 h 263"/>
                <a:gd name="T12" fmla="*/ 40 w 326"/>
                <a:gd name="T13" fmla="*/ 262 h 263"/>
                <a:gd name="T14" fmla="*/ 90 w 326"/>
                <a:gd name="T15" fmla="*/ 238 h 263"/>
                <a:gd name="T16" fmla="*/ 163 w 326"/>
                <a:gd name="T17" fmla="*/ 251 h 263"/>
                <a:gd name="T18" fmla="*/ 326 w 326"/>
                <a:gd name="T19" fmla="*/ 126 h 263"/>
                <a:gd name="T20" fmla="*/ 163 w 326"/>
                <a:gd name="T21" fmla="*/ 0 h 263"/>
                <a:gd name="T22" fmla="*/ 93 w 326"/>
                <a:gd name="T23" fmla="*/ 150 h 263"/>
                <a:gd name="T24" fmla="*/ 75 w 326"/>
                <a:gd name="T25" fmla="*/ 132 h 263"/>
                <a:gd name="T26" fmla="*/ 93 w 326"/>
                <a:gd name="T27" fmla="*/ 114 h 263"/>
                <a:gd name="T28" fmla="*/ 111 w 326"/>
                <a:gd name="T29" fmla="*/ 132 h 263"/>
                <a:gd name="T30" fmla="*/ 93 w 326"/>
                <a:gd name="T31" fmla="*/ 150 h 263"/>
                <a:gd name="T32" fmla="*/ 164 w 326"/>
                <a:gd name="T33" fmla="*/ 150 h 263"/>
                <a:gd name="T34" fmla="*/ 146 w 326"/>
                <a:gd name="T35" fmla="*/ 132 h 263"/>
                <a:gd name="T36" fmla="*/ 164 w 326"/>
                <a:gd name="T37" fmla="*/ 114 h 263"/>
                <a:gd name="T38" fmla="*/ 182 w 326"/>
                <a:gd name="T39" fmla="*/ 132 h 263"/>
                <a:gd name="T40" fmla="*/ 164 w 326"/>
                <a:gd name="T41" fmla="*/ 150 h 263"/>
                <a:gd name="T42" fmla="*/ 235 w 326"/>
                <a:gd name="T43" fmla="*/ 150 h 263"/>
                <a:gd name="T44" fmla="*/ 217 w 326"/>
                <a:gd name="T45" fmla="*/ 132 h 263"/>
                <a:gd name="T46" fmla="*/ 235 w 326"/>
                <a:gd name="T47" fmla="*/ 114 h 263"/>
                <a:gd name="T48" fmla="*/ 254 w 326"/>
                <a:gd name="T49" fmla="*/ 132 h 263"/>
                <a:gd name="T50" fmla="*/ 235 w 326"/>
                <a:gd name="T51" fmla="*/ 15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263">
                  <a:moveTo>
                    <a:pt x="163" y="0"/>
                  </a:moveTo>
                  <a:cubicBezTo>
                    <a:pt x="73" y="0"/>
                    <a:pt x="0" y="56"/>
                    <a:pt x="0" y="126"/>
                  </a:cubicBezTo>
                  <a:cubicBezTo>
                    <a:pt x="0" y="156"/>
                    <a:pt x="14" y="185"/>
                    <a:pt x="40" y="208"/>
                  </a:cubicBezTo>
                  <a:cubicBezTo>
                    <a:pt x="24" y="247"/>
                    <a:pt x="24" y="247"/>
                    <a:pt x="24" y="247"/>
                  </a:cubicBezTo>
                  <a:cubicBezTo>
                    <a:pt x="22" y="251"/>
                    <a:pt x="23" y="257"/>
                    <a:pt x="26" y="260"/>
                  </a:cubicBezTo>
                  <a:cubicBezTo>
                    <a:pt x="28" y="262"/>
                    <a:pt x="31" y="263"/>
                    <a:pt x="35" y="263"/>
                  </a:cubicBezTo>
                  <a:cubicBezTo>
                    <a:pt x="36" y="263"/>
                    <a:pt x="38" y="263"/>
                    <a:pt x="40" y="262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113" y="246"/>
                    <a:pt x="138" y="251"/>
                    <a:pt x="163" y="251"/>
                  </a:cubicBezTo>
                  <a:cubicBezTo>
                    <a:pt x="253" y="251"/>
                    <a:pt x="326" y="195"/>
                    <a:pt x="326" y="126"/>
                  </a:cubicBezTo>
                  <a:cubicBezTo>
                    <a:pt x="326" y="56"/>
                    <a:pt x="253" y="0"/>
                    <a:pt x="163" y="0"/>
                  </a:cubicBezTo>
                  <a:close/>
                  <a:moveTo>
                    <a:pt x="93" y="150"/>
                  </a:moveTo>
                  <a:cubicBezTo>
                    <a:pt x="83" y="150"/>
                    <a:pt x="75" y="142"/>
                    <a:pt x="75" y="132"/>
                  </a:cubicBezTo>
                  <a:cubicBezTo>
                    <a:pt x="75" y="122"/>
                    <a:pt x="83" y="114"/>
                    <a:pt x="93" y="114"/>
                  </a:cubicBezTo>
                  <a:cubicBezTo>
                    <a:pt x="103" y="114"/>
                    <a:pt x="111" y="122"/>
                    <a:pt x="111" y="132"/>
                  </a:cubicBezTo>
                  <a:cubicBezTo>
                    <a:pt x="111" y="142"/>
                    <a:pt x="103" y="150"/>
                    <a:pt x="93" y="150"/>
                  </a:cubicBezTo>
                  <a:close/>
                  <a:moveTo>
                    <a:pt x="164" y="150"/>
                  </a:moveTo>
                  <a:cubicBezTo>
                    <a:pt x="154" y="150"/>
                    <a:pt x="146" y="142"/>
                    <a:pt x="146" y="132"/>
                  </a:cubicBezTo>
                  <a:cubicBezTo>
                    <a:pt x="146" y="122"/>
                    <a:pt x="154" y="114"/>
                    <a:pt x="164" y="114"/>
                  </a:cubicBezTo>
                  <a:cubicBezTo>
                    <a:pt x="174" y="114"/>
                    <a:pt x="182" y="122"/>
                    <a:pt x="182" y="132"/>
                  </a:cubicBezTo>
                  <a:cubicBezTo>
                    <a:pt x="182" y="142"/>
                    <a:pt x="174" y="150"/>
                    <a:pt x="164" y="150"/>
                  </a:cubicBezTo>
                  <a:close/>
                  <a:moveTo>
                    <a:pt x="235" y="150"/>
                  </a:moveTo>
                  <a:cubicBezTo>
                    <a:pt x="225" y="150"/>
                    <a:pt x="217" y="142"/>
                    <a:pt x="217" y="132"/>
                  </a:cubicBezTo>
                  <a:cubicBezTo>
                    <a:pt x="217" y="122"/>
                    <a:pt x="225" y="114"/>
                    <a:pt x="235" y="114"/>
                  </a:cubicBezTo>
                  <a:cubicBezTo>
                    <a:pt x="245" y="114"/>
                    <a:pt x="254" y="122"/>
                    <a:pt x="254" y="132"/>
                  </a:cubicBezTo>
                  <a:cubicBezTo>
                    <a:pt x="254" y="142"/>
                    <a:pt x="245" y="150"/>
                    <a:pt x="235" y="1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16026" y="1155376"/>
            <a:ext cx="5759948" cy="3519968"/>
            <a:chOff x="3139200" y="1060126"/>
            <a:chExt cx="5759948" cy="3519968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2" t="5968" r="3792" b="6043"/>
            <a:stretch>
              <a:fillRect/>
            </a:stretch>
          </p:blipFill>
          <p:spPr>
            <a:xfrm>
              <a:off x="3885574" y="1418602"/>
              <a:ext cx="4267200" cy="2762250"/>
            </a:xfrm>
            <a:custGeom>
              <a:avLst/>
              <a:gdLst>
                <a:gd name="connsiteX0" fmla="*/ 0 w 4267200"/>
                <a:gd name="connsiteY0" fmla="*/ 0 h 2762250"/>
                <a:gd name="connsiteX1" fmla="*/ 4267200 w 4267200"/>
                <a:gd name="connsiteY1" fmla="*/ 0 h 2762250"/>
                <a:gd name="connsiteX2" fmla="*/ 4267200 w 4267200"/>
                <a:gd name="connsiteY2" fmla="*/ 2762250 h 2762250"/>
                <a:gd name="connsiteX3" fmla="*/ 0 w 4267200"/>
                <a:gd name="connsiteY3" fmla="*/ 2762250 h 276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7200" h="2762250">
                  <a:moveTo>
                    <a:pt x="0" y="0"/>
                  </a:moveTo>
                  <a:lnTo>
                    <a:pt x="4267200" y="0"/>
                  </a:lnTo>
                  <a:lnTo>
                    <a:pt x="4267200" y="2762250"/>
                  </a:lnTo>
                  <a:lnTo>
                    <a:pt x="0" y="2762250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200" y="1060126"/>
              <a:ext cx="5759948" cy="3519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148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1050" y="405140"/>
            <a:ext cx="46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847" r="10569" b="5105"/>
          <a:stretch>
            <a:fillRect/>
          </a:stretch>
        </p:blipFill>
        <p:spPr>
          <a:xfrm>
            <a:off x="8041136" y="1951895"/>
            <a:ext cx="3417438" cy="2435701"/>
          </a:xfrm>
          <a:custGeom>
            <a:avLst/>
            <a:gdLst>
              <a:gd name="connsiteX0" fmla="*/ 0 w 3417438"/>
              <a:gd name="connsiteY0" fmla="*/ 0 h 2435701"/>
              <a:gd name="connsiteX1" fmla="*/ 3417438 w 3417438"/>
              <a:gd name="connsiteY1" fmla="*/ 0 h 2435701"/>
              <a:gd name="connsiteX2" fmla="*/ 3417438 w 3417438"/>
              <a:gd name="connsiteY2" fmla="*/ 2435701 h 2435701"/>
              <a:gd name="connsiteX3" fmla="*/ 0 w 3417438"/>
              <a:gd name="connsiteY3" fmla="*/ 2435701 h 243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7438" h="2435701">
                <a:moveTo>
                  <a:pt x="0" y="0"/>
                </a:moveTo>
                <a:lnTo>
                  <a:pt x="3417438" y="0"/>
                </a:lnTo>
                <a:lnTo>
                  <a:pt x="3417438" y="2435701"/>
                </a:lnTo>
                <a:lnTo>
                  <a:pt x="0" y="2435701"/>
                </a:lnTo>
                <a:close/>
              </a:path>
            </a:pathLst>
          </a:custGeom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7" t="4008" r="9985"/>
          <a:stretch>
            <a:fillRect/>
          </a:stretch>
        </p:blipFill>
        <p:spPr>
          <a:xfrm>
            <a:off x="844353" y="1954443"/>
            <a:ext cx="3378533" cy="3996311"/>
          </a:xfrm>
          <a:custGeom>
            <a:avLst/>
            <a:gdLst>
              <a:gd name="connsiteX0" fmla="*/ 0 w 3378533"/>
              <a:gd name="connsiteY0" fmla="*/ 0 h 3996311"/>
              <a:gd name="connsiteX1" fmla="*/ 3378533 w 3378533"/>
              <a:gd name="connsiteY1" fmla="*/ 0 h 3996311"/>
              <a:gd name="connsiteX2" fmla="*/ 3378533 w 3378533"/>
              <a:gd name="connsiteY2" fmla="*/ 3996311 h 3996311"/>
              <a:gd name="connsiteX3" fmla="*/ 0 w 3378533"/>
              <a:gd name="connsiteY3" fmla="*/ 3996311 h 399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533" h="3996311">
                <a:moveTo>
                  <a:pt x="0" y="0"/>
                </a:moveTo>
                <a:lnTo>
                  <a:pt x="3378533" y="0"/>
                </a:lnTo>
                <a:lnTo>
                  <a:pt x="3378533" y="3996311"/>
                </a:lnTo>
                <a:lnTo>
                  <a:pt x="0" y="3996311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1678" r="8237"/>
          <a:stretch>
            <a:fillRect/>
          </a:stretch>
        </p:blipFill>
        <p:spPr>
          <a:xfrm>
            <a:off x="4423292" y="1951894"/>
            <a:ext cx="3417438" cy="2435700"/>
          </a:xfrm>
          <a:custGeom>
            <a:avLst/>
            <a:gdLst>
              <a:gd name="connsiteX0" fmla="*/ 0 w 3417438"/>
              <a:gd name="connsiteY0" fmla="*/ 0 h 2435700"/>
              <a:gd name="connsiteX1" fmla="*/ 3417438 w 3417438"/>
              <a:gd name="connsiteY1" fmla="*/ 0 h 2435700"/>
              <a:gd name="connsiteX2" fmla="*/ 3417438 w 3417438"/>
              <a:gd name="connsiteY2" fmla="*/ 2435700 h 2435700"/>
              <a:gd name="connsiteX3" fmla="*/ 0 w 3417438"/>
              <a:gd name="connsiteY3" fmla="*/ 2435700 h 243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7438" h="2435700">
                <a:moveTo>
                  <a:pt x="0" y="0"/>
                </a:moveTo>
                <a:lnTo>
                  <a:pt x="3417438" y="0"/>
                </a:lnTo>
                <a:lnTo>
                  <a:pt x="3417438" y="2435700"/>
                </a:lnTo>
                <a:lnTo>
                  <a:pt x="0" y="2435700"/>
                </a:lnTo>
                <a:close/>
              </a:path>
            </a:pathLst>
          </a:custGeom>
        </p:spPr>
      </p:pic>
      <p:grpSp>
        <p:nvGrpSpPr>
          <p:cNvPr id="9" name="组合 8"/>
          <p:cNvGrpSpPr/>
          <p:nvPr/>
        </p:nvGrpSpPr>
        <p:grpSpPr>
          <a:xfrm>
            <a:off x="4405632" y="4519820"/>
            <a:ext cx="7035553" cy="1530067"/>
            <a:chOff x="4405632" y="4519820"/>
            <a:chExt cx="7035553" cy="1530067"/>
          </a:xfrm>
        </p:grpSpPr>
        <p:sp>
          <p:nvSpPr>
            <p:cNvPr id="6" name="矩形 5"/>
            <p:cNvSpPr/>
            <p:nvPr/>
          </p:nvSpPr>
          <p:spPr>
            <a:xfrm>
              <a:off x="4405632" y="4519820"/>
              <a:ext cx="7035553" cy="1430933"/>
            </a:xfrm>
            <a:prstGeom prst="rect">
              <a:avLst/>
            </a:pr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562042" y="4759982"/>
              <a:ext cx="6557375" cy="1289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提供高质量原创版权作品，正版低价。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64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1050" y="405140"/>
            <a:ext cx="4670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255291" y="1640174"/>
            <a:ext cx="3505734" cy="3988674"/>
            <a:chOff x="4139179" y="1640174"/>
            <a:chExt cx="3505734" cy="3988674"/>
          </a:xfrm>
        </p:grpSpPr>
        <p:sp>
          <p:nvSpPr>
            <p:cNvPr id="7" name="任意多边形 6"/>
            <p:cNvSpPr/>
            <p:nvPr/>
          </p:nvSpPr>
          <p:spPr>
            <a:xfrm rot="5400000" flipH="1" flipV="1">
              <a:off x="5535659" y="3969492"/>
              <a:ext cx="803063" cy="2380315"/>
            </a:xfrm>
            <a:custGeom>
              <a:avLst/>
              <a:gdLst>
                <a:gd name="connsiteX0" fmla="*/ 0 w 648072"/>
                <a:gd name="connsiteY0" fmla="*/ 1911710 h 1911710"/>
                <a:gd name="connsiteX1" fmla="*/ 0 w 648072"/>
                <a:gd name="connsiteY1" fmla="*/ 0 h 1911710"/>
                <a:gd name="connsiteX2" fmla="*/ 648072 w 648072"/>
                <a:gd name="connsiteY2" fmla="*/ 1911710 h 1911710"/>
                <a:gd name="connsiteX3" fmla="*/ 0 w 648072"/>
                <a:gd name="connsiteY3" fmla="*/ 1911710 h 1911710"/>
                <a:gd name="connsiteX0" fmla="*/ 0 w 690678"/>
                <a:gd name="connsiteY0" fmla="*/ 1911710 h 2047200"/>
                <a:gd name="connsiteX1" fmla="*/ 0 w 690678"/>
                <a:gd name="connsiteY1" fmla="*/ 0 h 2047200"/>
                <a:gd name="connsiteX2" fmla="*/ 690678 w 690678"/>
                <a:gd name="connsiteY2" fmla="*/ 2047200 h 2047200"/>
                <a:gd name="connsiteX3" fmla="*/ 0 w 690678"/>
                <a:gd name="connsiteY3" fmla="*/ 1911710 h 204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678" h="2047200">
                  <a:moveTo>
                    <a:pt x="0" y="1911710"/>
                  </a:moveTo>
                  <a:lnTo>
                    <a:pt x="0" y="0"/>
                  </a:lnTo>
                  <a:lnTo>
                    <a:pt x="690678" y="2047200"/>
                  </a:lnTo>
                  <a:lnTo>
                    <a:pt x="0" y="19117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9000000" flipH="1" flipV="1">
              <a:off x="4204350" y="3248533"/>
              <a:ext cx="803063" cy="2380315"/>
            </a:xfrm>
            <a:custGeom>
              <a:avLst/>
              <a:gdLst>
                <a:gd name="connsiteX0" fmla="*/ 0 w 648072"/>
                <a:gd name="connsiteY0" fmla="*/ 1911710 h 1911710"/>
                <a:gd name="connsiteX1" fmla="*/ 0 w 648072"/>
                <a:gd name="connsiteY1" fmla="*/ 0 h 1911710"/>
                <a:gd name="connsiteX2" fmla="*/ 648072 w 648072"/>
                <a:gd name="connsiteY2" fmla="*/ 1911710 h 1911710"/>
                <a:gd name="connsiteX3" fmla="*/ 0 w 648072"/>
                <a:gd name="connsiteY3" fmla="*/ 1911710 h 1911710"/>
                <a:gd name="connsiteX0" fmla="*/ 0 w 690678"/>
                <a:gd name="connsiteY0" fmla="*/ 1911710 h 2047200"/>
                <a:gd name="connsiteX1" fmla="*/ 0 w 690678"/>
                <a:gd name="connsiteY1" fmla="*/ 0 h 2047200"/>
                <a:gd name="connsiteX2" fmla="*/ 690678 w 690678"/>
                <a:gd name="connsiteY2" fmla="*/ 2047200 h 2047200"/>
                <a:gd name="connsiteX3" fmla="*/ 0 w 690678"/>
                <a:gd name="connsiteY3" fmla="*/ 1911710 h 204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678" h="2047200">
                  <a:moveTo>
                    <a:pt x="0" y="1911710"/>
                  </a:moveTo>
                  <a:lnTo>
                    <a:pt x="0" y="0"/>
                  </a:lnTo>
                  <a:lnTo>
                    <a:pt x="690678" y="2047200"/>
                  </a:lnTo>
                  <a:lnTo>
                    <a:pt x="0" y="1911710"/>
                  </a:lnTo>
                  <a:close/>
                </a:path>
              </a:pathLst>
            </a:cu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2600000" flipH="1" flipV="1">
              <a:off x="4139179" y="1762362"/>
              <a:ext cx="803063" cy="2335442"/>
            </a:xfrm>
            <a:custGeom>
              <a:avLst/>
              <a:gdLst>
                <a:gd name="connsiteX0" fmla="*/ 0 w 648072"/>
                <a:gd name="connsiteY0" fmla="*/ 1911710 h 1911710"/>
                <a:gd name="connsiteX1" fmla="*/ 0 w 648072"/>
                <a:gd name="connsiteY1" fmla="*/ 0 h 1911710"/>
                <a:gd name="connsiteX2" fmla="*/ 648072 w 648072"/>
                <a:gd name="connsiteY2" fmla="*/ 1911710 h 1911710"/>
                <a:gd name="connsiteX3" fmla="*/ 0 w 648072"/>
                <a:gd name="connsiteY3" fmla="*/ 1911710 h 1911710"/>
                <a:gd name="connsiteX0" fmla="*/ 0 w 690678"/>
                <a:gd name="connsiteY0" fmla="*/ 1911710 h 2047200"/>
                <a:gd name="connsiteX1" fmla="*/ 0 w 690678"/>
                <a:gd name="connsiteY1" fmla="*/ 0 h 2047200"/>
                <a:gd name="connsiteX2" fmla="*/ 690678 w 690678"/>
                <a:gd name="connsiteY2" fmla="*/ 2047200 h 2047200"/>
                <a:gd name="connsiteX3" fmla="*/ 0 w 690678"/>
                <a:gd name="connsiteY3" fmla="*/ 1911710 h 204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678" h="2047200">
                  <a:moveTo>
                    <a:pt x="0" y="1911710"/>
                  </a:moveTo>
                  <a:lnTo>
                    <a:pt x="0" y="0"/>
                  </a:lnTo>
                  <a:lnTo>
                    <a:pt x="690678" y="2047200"/>
                  </a:lnTo>
                  <a:lnTo>
                    <a:pt x="0" y="19117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rot="16200000" flipH="1" flipV="1">
              <a:off x="5414800" y="946570"/>
              <a:ext cx="803063" cy="2380315"/>
            </a:xfrm>
            <a:custGeom>
              <a:avLst/>
              <a:gdLst>
                <a:gd name="connsiteX0" fmla="*/ 0 w 648072"/>
                <a:gd name="connsiteY0" fmla="*/ 1911710 h 1911710"/>
                <a:gd name="connsiteX1" fmla="*/ 0 w 648072"/>
                <a:gd name="connsiteY1" fmla="*/ 0 h 1911710"/>
                <a:gd name="connsiteX2" fmla="*/ 648072 w 648072"/>
                <a:gd name="connsiteY2" fmla="*/ 1911710 h 1911710"/>
                <a:gd name="connsiteX3" fmla="*/ 0 w 648072"/>
                <a:gd name="connsiteY3" fmla="*/ 1911710 h 1911710"/>
                <a:gd name="connsiteX0" fmla="*/ 0 w 690678"/>
                <a:gd name="connsiteY0" fmla="*/ 1911710 h 2047200"/>
                <a:gd name="connsiteX1" fmla="*/ 0 w 690678"/>
                <a:gd name="connsiteY1" fmla="*/ 0 h 2047200"/>
                <a:gd name="connsiteX2" fmla="*/ 690678 w 690678"/>
                <a:gd name="connsiteY2" fmla="*/ 2047200 h 2047200"/>
                <a:gd name="connsiteX3" fmla="*/ 0 w 690678"/>
                <a:gd name="connsiteY3" fmla="*/ 1911710 h 204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678" h="2047200">
                  <a:moveTo>
                    <a:pt x="0" y="1911710"/>
                  </a:moveTo>
                  <a:lnTo>
                    <a:pt x="0" y="0"/>
                  </a:lnTo>
                  <a:lnTo>
                    <a:pt x="690678" y="2047200"/>
                  </a:lnTo>
                  <a:lnTo>
                    <a:pt x="0" y="1911710"/>
                  </a:lnTo>
                  <a:close/>
                </a:path>
              </a:pathLst>
            </a:cu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19800000" flipH="1" flipV="1">
              <a:off x="6797864" y="1640174"/>
              <a:ext cx="803063" cy="2380315"/>
            </a:xfrm>
            <a:custGeom>
              <a:avLst/>
              <a:gdLst>
                <a:gd name="connsiteX0" fmla="*/ 0 w 648072"/>
                <a:gd name="connsiteY0" fmla="*/ 1911710 h 1911710"/>
                <a:gd name="connsiteX1" fmla="*/ 0 w 648072"/>
                <a:gd name="connsiteY1" fmla="*/ 0 h 1911710"/>
                <a:gd name="connsiteX2" fmla="*/ 648072 w 648072"/>
                <a:gd name="connsiteY2" fmla="*/ 1911710 h 1911710"/>
                <a:gd name="connsiteX3" fmla="*/ 0 w 648072"/>
                <a:gd name="connsiteY3" fmla="*/ 1911710 h 1911710"/>
                <a:gd name="connsiteX0" fmla="*/ 0 w 690678"/>
                <a:gd name="connsiteY0" fmla="*/ 1911710 h 2047200"/>
                <a:gd name="connsiteX1" fmla="*/ 0 w 690678"/>
                <a:gd name="connsiteY1" fmla="*/ 0 h 2047200"/>
                <a:gd name="connsiteX2" fmla="*/ 690678 w 690678"/>
                <a:gd name="connsiteY2" fmla="*/ 2047200 h 2047200"/>
                <a:gd name="connsiteX3" fmla="*/ 0 w 690678"/>
                <a:gd name="connsiteY3" fmla="*/ 1911710 h 204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678" h="2047200">
                  <a:moveTo>
                    <a:pt x="0" y="1911710"/>
                  </a:moveTo>
                  <a:lnTo>
                    <a:pt x="0" y="0"/>
                  </a:lnTo>
                  <a:lnTo>
                    <a:pt x="690678" y="2047200"/>
                  </a:lnTo>
                  <a:lnTo>
                    <a:pt x="0" y="19117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800000" flipH="1" flipV="1">
              <a:off x="6841850" y="3159656"/>
              <a:ext cx="803063" cy="2380315"/>
            </a:xfrm>
            <a:custGeom>
              <a:avLst/>
              <a:gdLst>
                <a:gd name="connsiteX0" fmla="*/ 0 w 648072"/>
                <a:gd name="connsiteY0" fmla="*/ 1911710 h 1911710"/>
                <a:gd name="connsiteX1" fmla="*/ 0 w 648072"/>
                <a:gd name="connsiteY1" fmla="*/ 0 h 1911710"/>
                <a:gd name="connsiteX2" fmla="*/ 648072 w 648072"/>
                <a:gd name="connsiteY2" fmla="*/ 1911710 h 1911710"/>
                <a:gd name="connsiteX3" fmla="*/ 0 w 648072"/>
                <a:gd name="connsiteY3" fmla="*/ 1911710 h 1911710"/>
                <a:gd name="connsiteX0" fmla="*/ 0 w 690678"/>
                <a:gd name="connsiteY0" fmla="*/ 1911710 h 2047200"/>
                <a:gd name="connsiteX1" fmla="*/ 0 w 690678"/>
                <a:gd name="connsiteY1" fmla="*/ 0 h 2047200"/>
                <a:gd name="connsiteX2" fmla="*/ 690678 w 690678"/>
                <a:gd name="connsiteY2" fmla="*/ 2047200 h 2047200"/>
                <a:gd name="connsiteX3" fmla="*/ 0 w 690678"/>
                <a:gd name="connsiteY3" fmla="*/ 1911710 h 204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678" h="2047200">
                  <a:moveTo>
                    <a:pt x="0" y="1911710"/>
                  </a:moveTo>
                  <a:lnTo>
                    <a:pt x="0" y="0"/>
                  </a:lnTo>
                  <a:lnTo>
                    <a:pt x="690678" y="2047200"/>
                  </a:lnTo>
                  <a:lnTo>
                    <a:pt x="0" y="1911710"/>
                  </a:lnTo>
                  <a:close/>
                </a:path>
              </a:pathLst>
            </a:custGeom>
            <a:solidFill>
              <a:srgbClr val="F6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023550" y="1659204"/>
            <a:ext cx="3835001" cy="2287987"/>
            <a:chOff x="8023550" y="1659204"/>
            <a:chExt cx="3835001" cy="2287987"/>
          </a:xfrm>
        </p:grpSpPr>
        <p:sp>
          <p:nvSpPr>
            <p:cNvPr id="13" name="文本框 12"/>
            <p:cNvSpPr txBox="1"/>
            <p:nvPr/>
          </p:nvSpPr>
          <p:spPr>
            <a:xfrm>
              <a:off x="8023550" y="1659204"/>
              <a:ext cx="34499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Please replace the text content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023550" y="2241788"/>
              <a:ext cx="3835001" cy="1705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023550" y="4336688"/>
            <a:ext cx="3835001" cy="2287987"/>
            <a:chOff x="8023550" y="4336688"/>
            <a:chExt cx="3835001" cy="2287987"/>
          </a:xfrm>
        </p:grpSpPr>
        <p:sp>
          <p:nvSpPr>
            <p:cNvPr id="15" name="文本框 14"/>
            <p:cNvSpPr txBox="1"/>
            <p:nvPr/>
          </p:nvSpPr>
          <p:spPr>
            <a:xfrm>
              <a:off x="8023550" y="4336688"/>
              <a:ext cx="34499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Please replace the text content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023550" y="4919272"/>
              <a:ext cx="3835001" cy="1705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07450" y="4336688"/>
            <a:ext cx="5304954" cy="2287987"/>
            <a:chOff x="307450" y="4336688"/>
            <a:chExt cx="5304954" cy="2287987"/>
          </a:xfrm>
        </p:grpSpPr>
        <p:sp>
          <p:nvSpPr>
            <p:cNvPr id="17" name="文本框 16"/>
            <p:cNvSpPr txBox="1"/>
            <p:nvPr/>
          </p:nvSpPr>
          <p:spPr>
            <a:xfrm>
              <a:off x="2162421" y="4336688"/>
              <a:ext cx="34499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Please replace the text content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7450" y="4919272"/>
              <a:ext cx="3835001" cy="1705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07450" y="1696361"/>
            <a:ext cx="5304954" cy="2287987"/>
            <a:chOff x="307450" y="1696361"/>
            <a:chExt cx="5304954" cy="2287987"/>
          </a:xfrm>
        </p:grpSpPr>
        <p:sp>
          <p:nvSpPr>
            <p:cNvPr id="19" name="文本框 18"/>
            <p:cNvSpPr txBox="1"/>
            <p:nvPr/>
          </p:nvSpPr>
          <p:spPr>
            <a:xfrm>
              <a:off x="2162421" y="1696361"/>
              <a:ext cx="34499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Please replace the text content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07450" y="2278945"/>
              <a:ext cx="3835001" cy="1705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91351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1050" y="405140"/>
            <a:ext cx="4506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0550" y="2057400"/>
            <a:ext cx="2381250" cy="3139454"/>
            <a:chOff x="590550" y="2057400"/>
            <a:chExt cx="2381250" cy="3139454"/>
          </a:xfrm>
        </p:grpSpPr>
        <p:grpSp>
          <p:nvGrpSpPr>
            <p:cNvPr id="18" name="组合 17"/>
            <p:cNvGrpSpPr/>
            <p:nvPr/>
          </p:nvGrpSpPr>
          <p:grpSpPr>
            <a:xfrm>
              <a:off x="590550" y="2057400"/>
              <a:ext cx="2381250" cy="3048000"/>
              <a:chOff x="590550" y="2057400"/>
              <a:chExt cx="2381250" cy="3048000"/>
            </a:xfrm>
          </p:grpSpPr>
          <p:sp>
            <p:nvSpPr>
              <p:cNvPr id="17" name="任意多边形 16"/>
              <p:cNvSpPr/>
              <p:nvPr/>
            </p:nvSpPr>
            <p:spPr>
              <a:xfrm flipH="1">
                <a:off x="590550" y="2057400"/>
                <a:ext cx="2381250" cy="3048000"/>
              </a:xfrm>
              <a:custGeom>
                <a:avLst/>
                <a:gdLst>
                  <a:gd name="connsiteX0" fmla="*/ 2381250 w 2381250"/>
                  <a:gd name="connsiteY0" fmla="*/ 0 h 3048000"/>
                  <a:gd name="connsiteX1" fmla="*/ 0 w 2381250"/>
                  <a:gd name="connsiteY1" fmla="*/ 0 h 3048000"/>
                  <a:gd name="connsiteX2" fmla="*/ 0 w 2381250"/>
                  <a:gd name="connsiteY2" fmla="*/ 2438400 h 3048000"/>
                  <a:gd name="connsiteX3" fmla="*/ 609600 w 2381250"/>
                  <a:gd name="connsiteY3" fmla="*/ 3048000 h 3048000"/>
                  <a:gd name="connsiteX4" fmla="*/ 2381250 w 2381250"/>
                  <a:gd name="connsiteY4" fmla="*/ 3048000 h 3048000"/>
                  <a:gd name="connsiteX5" fmla="*/ 2381250 w 2381250"/>
                  <a:gd name="connsiteY5" fmla="*/ 0 h 304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50" h="3048000">
                    <a:moveTo>
                      <a:pt x="2381250" y="0"/>
                    </a:moveTo>
                    <a:lnTo>
                      <a:pt x="0" y="0"/>
                    </a:lnTo>
                    <a:lnTo>
                      <a:pt x="0" y="2438400"/>
                    </a:lnTo>
                    <a:lnTo>
                      <a:pt x="609600" y="3048000"/>
                    </a:lnTo>
                    <a:lnTo>
                      <a:pt x="2381250" y="3048000"/>
                    </a:lnTo>
                    <a:lnTo>
                      <a:pt x="2381250" y="0"/>
                    </a:lnTo>
                    <a:close/>
                  </a:path>
                </a:pathLst>
              </a:custGeom>
              <a:solidFill>
                <a:srgbClr val="F604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10800000" flipH="1">
                <a:off x="2362200" y="4495800"/>
                <a:ext cx="609600" cy="6096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Freeform 502"/>
            <p:cNvSpPr>
              <a:spLocks noEditPoints="1"/>
            </p:cNvSpPr>
            <p:nvPr/>
          </p:nvSpPr>
          <p:spPr bwMode="auto">
            <a:xfrm>
              <a:off x="1472406" y="2400498"/>
              <a:ext cx="617538" cy="558800"/>
            </a:xfrm>
            <a:custGeom>
              <a:avLst/>
              <a:gdLst>
                <a:gd name="T0" fmla="*/ 0 w 326"/>
                <a:gd name="T1" fmla="*/ 296 h 296"/>
                <a:gd name="T2" fmla="*/ 64 w 326"/>
                <a:gd name="T3" fmla="*/ 296 h 296"/>
                <a:gd name="T4" fmla="*/ 64 w 326"/>
                <a:gd name="T5" fmla="*/ 109 h 296"/>
                <a:gd name="T6" fmla="*/ 0 w 326"/>
                <a:gd name="T7" fmla="*/ 109 h 296"/>
                <a:gd name="T8" fmla="*/ 0 w 326"/>
                <a:gd name="T9" fmla="*/ 296 h 296"/>
                <a:gd name="T10" fmla="*/ 323 w 326"/>
                <a:gd name="T11" fmla="*/ 172 h 296"/>
                <a:gd name="T12" fmla="*/ 318 w 326"/>
                <a:gd name="T13" fmla="*/ 158 h 296"/>
                <a:gd name="T14" fmla="*/ 319 w 326"/>
                <a:gd name="T15" fmla="*/ 148 h 296"/>
                <a:gd name="T16" fmla="*/ 326 w 326"/>
                <a:gd name="T17" fmla="*/ 130 h 296"/>
                <a:gd name="T18" fmla="*/ 293 w 326"/>
                <a:gd name="T19" fmla="*/ 106 h 296"/>
                <a:gd name="T20" fmla="*/ 291 w 326"/>
                <a:gd name="T21" fmla="*/ 106 h 296"/>
                <a:gd name="T22" fmla="*/ 290 w 326"/>
                <a:gd name="T23" fmla="*/ 106 h 296"/>
                <a:gd name="T24" fmla="*/ 259 w 326"/>
                <a:gd name="T25" fmla="*/ 94 h 296"/>
                <a:gd name="T26" fmla="*/ 260 w 326"/>
                <a:gd name="T27" fmla="*/ 65 h 296"/>
                <a:gd name="T28" fmla="*/ 261 w 326"/>
                <a:gd name="T29" fmla="*/ 13 h 296"/>
                <a:gd name="T30" fmla="*/ 237 w 326"/>
                <a:gd name="T31" fmla="*/ 0 h 296"/>
                <a:gd name="T32" fmla="*/ 237 w 326"/>
                <a:gd name="T33" fmla="*/ 0 h 296"/>
                <a:gd name="T34" fmla="*/ 211 w 326"/>
                <a:gd name="T35" fmla="*/ 41 h 296"/>
                <a:gd name="T36" fmla="*/ 195 w 326"/>
                <a:gd name="T37" fmla="*/ 72 h 296"/>
                <a:gd name="T38" fmla="*/ 183 w 326"/>
                <a:gd name="T39" fmla="*/ 83 h 296"/>
                <a:gd name="T40" fmla="*/ 168 w 326"/>
                <a:gd name="T41" fmla="*/ 96 h 296"/>
                <a:gd name="T42" fmla="*/ 126 w 326"/>
                <a:gd name="T43" fmla="*/ 117 h 296"/>
                <a:gd name="T44" fmla="*/ 121 w 326"/>
                <a:gd name="T45" fmla="*/ 117 h 296"/>
                <a:gd name="T46" fmla="*/ 118 w 326"/>
                <a:gd name="T47" fmla="*/ 117 h 296"/>
                <a:gd name="T48" fmla="*/ 118 w 326"/>
                <a:gd name="T49" fmla="*/ 109 h 296"/>
                <a:gd name="T50" fmla="*/ 88 w 326"/>
                <a:gd name="T51" fmla="*/ 109 h 296"/>
                <a:gd name="T52" fmla="*/ 88 w 326"/>
                <a:gd name="T53" fmla="*/ 296 h 296"/>
                <a:gd name="T54" fmla="*/ 118 w 326"/>
                <a:gd name="T55" fmla="*/ 296 h 296"/>
                <a:gd name="T56" fmla="*/ 118 w 326"/>
                <a:gd name="T57" fmla="*/ 271 h 296"/>
                <a:gd name="T58" fmla="*/ 121 w 326"/>
                <a:gd name="T59" fmla="*/ 271 h 296"/>
                <a:gd name="T60" fmla="*/ 182 w 326"/>
                <a:gd name="T61" fmla="*/ 272 h 296"/>
                <a:gd name="T62" fmla="*/ 283 w 326"/>
                <a:gd name="T63" fmla="*/ 268 h 296"/>
                <a:gd name="T64" fmla="*/ 304 w 326"/>
                <a:gd name="T65" fmla="*/ 256 h 296"/>
                <a:gd name="T66" fmla="*/ 306 w 326"/>
                <a:gd name="T67" fmla="*/ 238 h 296"/>
                <a:gd name="T68" fmla="*/ 309 w 326"/>
                <a:gd name="T69" fmla="*/ 231 h 296"/>
                <a:gd name="T70" fmla="*/ 318 w 326"/>
                <a:gd name="T71" fmla="*/ 213 h 296"/>
                <a:gd name="T72" fmla="*/ 315 w 326"/>
                <a:gd name="T73" fmla="*/ 199 h 296"/>
                <a:gd name="T74" fmla="*/ 316 w 326"/>
                <a:gd name="T75" fmla="*/ 190 h 296"/>
                <a:gd name="T76" fmla="*/ 323 w 326"/>
                <a:gd name="T77" fmla="*/ 17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6" h="296">
                  <a:moveTo>
                    <a:pt x="0" y="296"/>
                  </a:moveTo>
                  <a:cubicBezTo>
                    <a:pt x="64" y="296"/>
                    <a:pt x="64" y="296"/>
                    <a:pt x="64" y="296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0" y="109"/>
                    <a:pt x="0" y="109"/>
                    <a:pt x="0" y="109"/>
                  </a:cubicBezTo>
                  <a:lnTo>
                    <a:pt x="0" y="296"/>
                  </a:lnTo>
                  <a:close/>
                  <a:moveTo>
                    <a:pt x="323" y="172"/>
                  </a:moveTo>
                  <a:cubicBezTo>
                    <a:pt x="323" y="167"/>
                    <a:pt x="321" y="163"/>
                    <a:pt x="318" y="158"/>
                  </a:cubicBezTo>
                  <a:cubicBezTo>
                    <a:pt x="316" y="155"/>
                    <a:pt x="317" y="151"/>
                    <a:pt x="319" y="148"/>
                  </a:cubicBezTo>
                  <a:cubicBezTo>
                    <a:pt x="322" y="145"/>
                    <a:pt x="326" y="139"/>
                    <a:pt x="326" y="130"/>
                  </a:cubicBezTo>
                  <a:cubicBezTo>
                    <a:pt x="326" y="112"/>
                    <a:pt x="309" y="106"/>
                    <a:pt x="293" y="106"/>
                  </a:cubicBezTo>
                  <a:cubicBezTo>
                    <a:pt x="292" y="106"/>
                    <a:pt x="291" y="106"/>
                    <a:pt x="291" y="106"/>
                  </a:cubicBezTo>
                  <a:cubicBezTo>
                    <a:pt x="291" y="106"/>
                    <a:pt x="290" y="106"/>
                    <a:pt x="290" y="106"/>
                  </a:cubicBezTo>
                  <a:cubicBezTo>
                    <a:pt x="284" y="106"/>
                    <a:pt x="267" y="105"/>
                    <a:pt x="259" y="94"/>
                  </a:cubicBezTo>
                  <a:cubicBezTo>
                    <a:pt x="255" y="88"/>
                    <a:pt x="255" y="78"/>
                    <a:pt x="260" y="65"/>
                  </a:cubicBezTo>
                  <a:cubicBezTo>
                    <a:pt x="269" y="42"/>
                    <a:pt x="269" y="24"/>
                    <a:pt x="261" y="13"/>
                  </a:cubicBezTo>
                  <a:cubicBezTo>
                    <a:pt x="253" y="1"/>
                    <a:pt x="240" y="0"/>
                    <a:pt x="237" y="0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30" y="0"/>
                    <a:pt x="217" y="11"/>
                    <a:pt x="211" y="41"/>
                  </a:cubicBezTo>
                  <a:cubicBezTo>
                    <a:pt x="209" y="52"/>
                    <a:pt x="204" y="62"/>
                    <a:pt x="195" y="72"/>
                  </a:cubicBezTo>
                  <a:cubicBezTo>
                    <a:pt x="191" y="77"/>
                    <a:pt x="187" y="80"/>
                    <a:pt x="183" y="83"/>
                  </a:cubicBezTo>
                  <a:cubicBezTo>
                    <a:pt x="178" y="86"/>
                    <a:pt x="172" y="90"/>
                    <a:pt x="168" y="96"/>
                  </a:cubicBezTo>
                  <a:cubicBezTo>
                    <a:pt x="159" y="110"/>
                    <a:pt x="145" y="117"/>
                    <a:pt x="126" y="117"/>
                  </a:cubicBezTo>
                  <a:cubicBezTo>
                    <a:pt x="123" y="117"/>
                    <a:pt x="121" y="117"/>
                    <a:pt x="121" y="117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118" y="109"/>
                    <a:pt x="118" y="109"/>
                    <a:pt x="118" y="109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296"/>
                    <a:pt x="88" y="296"/>
                    <a:pt x="8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1" y="271"/>
                    <a:pt x="121" y="271"/>
                    <a:pt x="121" y="271"/>
                  </a:cubicBezTo>
                  <a:cubicBezTo>
                    <a:pt x="126" y="271"/>
                    <a:pt x="152" y="272"/>
                    <a:pt x="182" y="272"/>
                  </a:cubicBezTo>
                  <a:cubicBezTo>
                    <a:pt x="235" y="272"/>
                    <a:pt x="269" y="271"/>
                    <a:pt x="283" y="268"/>
                  </a:cubicBezTo>
                  <a:cubicBezTo>
                    <a:pt x="296" y="266"/>
                    <a:pt x="301" y="260"/>
                    <a:pt x="304" y="256"/>
                  </a:cubicBezTo>
                  <a:cubicBezTo>
                    <a:pt x="306" y="251"/>
                    <a:pt x="307" y="245"/>
                    <a:pt x="306" y="238"/>
                  </a:cubicBezTo>
                  <a:cubicBezTo>
                    <a:pt x="306" y="235"/>
                    <a:pt x="307" y="232"/>
                    <a:pt x="309" y="231"/>
                  </a:cubicBezTo>
                  <a:cubicBezTo>
                    <a:pt x="313" y="228"/>
                    <a:pt x="318" y="222"/>
                    <a:pt x="318" y="213"/>
                  </a:cubicBezTo>
                  <a:cubicBezTo>
                    <a:pt x="319" y="208"/>
                    <a:pt x="317" y="203"/>
                    <a:pt x="315" y="199"/>
                  </a:cubicBezTo>
                  <a:cubicBezTo>
                    <a:pt x="313" y="196"/>
                    <a:pt x="314" y="192"/>
                    <a:pt x="316" y="190"/>
                  </a:cubicBezTo>
                  <a:cubicBezTo>
                    <a:pt x="321" y="184"/>
                    <a:pt x="323" y="178"/>
                    <a:pt x="323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006" y="3203616"/>
              <a:ext cx="2174649" cy="1993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373437" y="2057400"/>
            <a:ext cx="2381250" cy="3139454"/>
            <a:chOff x="3373437" y="2057400"/>
            <a:chExt cx="2381250" cy="3139454"/>
          </a:xfrm>
        </p:grpSpPr>
        <p:grpSp>
          <p:nvGrpSpPr>
            <p:cNvPr id="19" name="组合 18"/>
            <p:cNvGrpSpPr/>
            <p:nvPr/>
          </p:nvGrpSpPr>
          <p:grpSpPr>
            <a:xfrm>
              <a:off x="3373437" y="2057400"/>
              <a:ext cx="2381250" cy="3048000"/>
              <a:chOff x="590550" y="2057400"/>
              <a:chExt cx="2381250" cy="3048000"/>
            </a:xfrm>
          </p:grpSpPr>
          <p:sp>
            <p:nvSpPr>
              <p:cNvPr id="20" name="任意多边形 19"/>
              <p:cNvSpPr/>
              <p:nvPr/>
            </p:nvSpPr>
            <p:spPr>
              <a:xfrm flipH="1">
                <a:off x="590550" y="2057400"/>
                <a:ext cx="2381250" cy="3048000"/>
              </a:xfrm>
              <a:custGeom>
                <a:avLst/>
                <a:gdLst>
                  <a:gd name="connsiteX0" fmla="*/ 2381250 w 2381250"/>
                  <a:gd name="connsiteY0" fmla="*/ 0 h 3048000"/>
                  <a:gd name="connsiteX1" fmla="*/ 0 w 2381250"/>
                  <a:gd name="connsiteY1" fmla="*/ 0 h 3048000"/>
                  <a:gd name="connsiteX2" fmla="*/ 0 w 2381250"/>
                  <a:gd name="connsiteY2" fmla="*/ 2438400 h 3048000"/>
                  <a:gd name="connsiteX3" fmla="*/ 609600 w 2381250"/>
                  <a:gd name="connsiteY3" fmla="*/ 3048000 h 3048000"/>
                  <a:gd name="connsiteX4" fmla="*/ 2381250 w 2381250"/>
                  <a:gd name="connsiteY4" fmla="*/ 3048000 h 3048000"/>
                  <a:gd name="connsiteX5" fmla="*/ 2381250 w 2381250"/>
                  <a:gd name="connsiteY5" fmla="*/ 0 h 304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50" h="3048000">
                    <a:moveTo>
                      <a:pt x="2381250" y="0"/>
                    </a:moveTo>
                    <a:lnTo>
                      <a:pt x="0" y="0"/>
                    </a:lnTo>
                    <a:lnTo>
                      <a:pt x="0" y="2438400"/>
                    </a:lnTo>
                    <a:lnTo>
                      <a:pt x="609600" y="3048000"/>
                    </a:lnTo>
                    <a:lnTo>
                      <a:pt x="2381250" y="3048000"/>
                    </a:lnTo>
                    <a:lnTo>
                      <a:pt x="238125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直角三角形 20"/>
              <p:cNvSpPr/>
              <p:nvPr/>
            </p:nvSpPr>
            <p:spPr>
              <a:xfrm rot="10800000" flipH="1">
                <a:off x="2362200" y="4495800"/>
                <a:ext cx="609600" cy="609600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Freeform 512"/>
            <p:cNvSpPr>
              <a:spLocks noEditPoints="1"/>
            </p:cNvSpPr>
            <p:nvPr/>
          </p:nvSpPr>
          <p:spPr bwMode="auto">
            <a:xfrm>
              <a:off x="4253777" y="2381547"/>
              <a:ext cx="620570" cy="596702"/>
            </a:xfrm>
            <a:custGeom>
              <a:avLst/>
              <a:gdLst>
                <a:gd name="T0" fmla="*/ 261 w 327"/>
                <a:gd name="T1" fmla="*/ 209 h 316"/>
                <a:gd name="T2" fmla="*/ 261 w 327"/>
                <a:gd name="T3" fmla="*/ 215 h 316"/>
                <a:gd name="T4" fmla="*/ 254 w 327"/>
                <a:gd name="T5" fmla="*/ 222 h 316"/>
                <a:gd name="T6" fmla="*/ 208 w 327"/>
                <a:gd name="T7" fmla="*/ 222 h 316"/>
                <a:gd name="T8" fmla="*/ 201 w 327"/>
                <a:gd name="T9" fmla="*/ 215 h 316"/>
                <a:gd name="T10" fmla="*/ 201 w 327"/>
                <a:gd name="T11" fmla="*/ 209 h 316"/>
                <a:gd name="T12" fmla="*/ 118 w 327"/>
                <a:gd name="T13" fmla="*/ 209 h 316"/>
                <a:gd name="T14" fmla="*/ 118 w 327"/>
                <a:gd name="T15" fmla="*/ 215 h 316"/>
                <a:gd name="T16" fmla="*/ 111 w 327"/>
                <a:gd name="T17" fmla="*/ 222 h 316"/>
                <a:gd name="T18" fmla="*/ 64 w 327"/>
                <a:gd name="T19" fmla="*/ 222 h 316"/>
                <a:gd name="T20" fmla="*/ 57 w 327"/>
                <a:gd name="T21" fmla="*/ 215 h 316"/>
                <a:gd name="T22" fmla="*/ 57 w 327"/>
                <a:gd name="T23" fmla="*/ 209 h 316"/>
                <a:gd name="T24" fmla="*/ 39 w 327"/>
                <a:gd name="T25" fmla="*/ 209 h 316"/>
                <a:gd name="T26" fmla="*/ 0 w 327"/>
                <a:gd name="T27" fmla="*/ 193 h 316"/>
                <a:gd name="T28" fmla="*/ 0 w 327"/>
                <a:gd name="T29" fmla="*/ 277 h 316"/>
                <a:gd name="T30" fmla="*/ 39 w 327"/>
                <a:gd name="T31" fmla="*/ 316 h 316"/>
                <a:gd name="T32" fmla="*/ 289 w 327"/>
                <a:gd name="T33" fmla="*/ 316 h 316"/>
                <a:gd name="T34" fmla="*/ 327 w 327"/>
                <a:gd name="T35" fmla="*/ 277 h 316"/>
                <a:gd name="T36" fmla="*/ 327 w 327"/>
                <a:gd name="T37" fmla="*/ 193 h 316"/>
                <a:gd name="T38" fmla="*/ 289 w 327"/>
                <a:gd name="T39" fmla="*/ 209 h 316"/>
                <a:gd name="T40" fmla="*/ 261 w 327"/>
                <a:gd name="T41" fmla="*/ 209 h 316"/>
                <a:gd name="T42" fmla="*/ 289 w 327"/>
                <a:gd name="T43" fmla="*/ 70 h 316"/>
                <a:gd name="T44" fmla="*/ 246 w 327"/>
                <a:gd name="T45" fmla="*/ 70 h 316"/>
                <a:gd name="T46" fmla="*/ 246 w 327"/>
                <a:gd name="T47" fmla="*/ 51 h 316"/>
                <a:gd name="T48" fmla="*/ 196 w 327"/>
                <a:gd name="T49" fmla="*/ 0 h 316"/>
                <a:gd name="T50" fmla="*/ 132 w 327"/>
                <a:gd name="T51" fmla="*/ 0 h 316"/>
                <a:gd name="T52" fmla="*/ 81 w 327"/>
                <a:gd name="T53" fmla="*/ 51 h 316"/>
                <a:gd name="T54" fmla="*/ 81 w 327"/>
                <a:gd name="T55" fmla="*/ 70 h 316"/>
                <a:gd name="T56" fmla="*/ 39 w 327"/>
                <a:gd name="T57" fmla="*/ 70 h 316"/>
                <a:gd name="T58" fmla="*/ 0 w 327"/>
                <a:gd name="T59" fmla="*/ 109 h 316"/>
                <a:gd name="T60" fmla="*/ 0 w 327"/>
                <a:gd name="T61" fmla="*/ 155 h 316"/>
                <a:gd name="T62" fmla="*/ 39 w 327"/>
                <a:gd name="T63" fmla="*/ 194 h 316"/>
                <a:gd name="T64" fmla="*/ 57 w 327"/>
                <a:gd name="T65" fmla="*/ 194 h 316"/>
                <a:gd name="T66" fmla="*/ 57 w 327"/>
                <a:gd name="T67" fmla="*/ 184 h 316"/>
                <a:gd name="T68" fmla="*/ 64 w 327"/>
                <a:gd name="T69" fmla="*/ 177 h 316"/>
                <a:gd name="T70" fmla="*/ 111 w 327"/>
                <a:gd name="T71" fmla="*/ 177 h 316"/>
                <a:gd name="T72" fmla="*/ 118 w 327"/>
                <a:gd name="T73" fmla="*/ 184 h 316"/>
                <a:gd name="T74" fmla="*/ 118 w 327"/>
                <a:gd name="T75" fmla="*/ 194 h 316"/>
                <a:gd name="T76" fmla="*/ 201 w 327"/>
                <a:gd name="T77" fmla="*/ 194 h 316"/>
                <a:gd name="T78" fmla="*/ 201 w 327"/>
                <a:gd name="T79" fmla="*/ 184 h 316"/>
                <a:gd name="T80" fmla="*/ 208 w 327"/>
                <a:gd name="T81" fmla="*/ 177 h 316"/>
                <a:gd name="T82" fmla="*/ 254 w 327"/>
                <a:gd name="T83" fmla="*/ 177 h 316"/>
                <a:gd name="T84" fmla="*/ 261 w 327"/>
                <a:gd name="T85" fmla="*/ 184 h 316"/>
                <a:gd name="T86" fmla="*/ 261 w 327"/>
                <a:gd name="T87" fmla="*/ 194 h 316"/>
                <a:gd name="T88" fmla="*/ 289 w 327"/>
                <a:gd name="T89" fmla="*/ 194 h 316"/>
                <a:gd name="T90" fmla="*/ 327 w 327"/>
                <a:gd name="T91" fmla="*/ 155 h 316"/>
                <a:gd name="T92" fmla="*/ 327 w 327"/>
                <a:gd name="T93" fmla="*/ 109 h 316"/>
                <a:gd name="T94" fmla="*/ 289 w 327"/>
                <a:gd name="T95" fmla="*/ 70 h 316"/>
                <a:gd name="T96" fmla="*/ 220 w 327"/>
                <a:gd name="T97" fmla="*/ 70 h 316"/>
                <a:gd name="T98" fmla="*/ 108 w 327"/>
                <a:gd name="T99" fmla="*/ 70 h 316"/>
                <a:gd name="T100" fmla="*/ 108 w 327"/>
                <a:gd name="T101" fmla="*/ 51 h 316"/>
                <a:gd name="T102" fmla="*/ 132 w 327"/>
                <a:gd name="T103" fmla="*/ 27 h 316"/>
                <a:gd name="T104" fmla="*/ 196 w 327"/>
                <a:gd name="T105" fmla="*/ 27 h 316"/>
                <a:gd name="T106" fmla="*/ 220 w 327"/>
                <a:gd name="T107" fmla="*/ 51 h 316"/>
                <a:gd name="T108" fmla="*/ 220 w 327"/>
                <a:gd name="T109" fmla="*/ 7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7" h="316">
                  <a:moveTo>
                    <a:pt x="261" y="209"/>
                  </a:moveTo>
                  <a:cubicBezTo>
                    <a:pt x="261" y="215"/>
                    <a:pt x="261" y="215"/>
                    <a:pt x="261" y="215"/>
                  </a:cubicBezTo>
                  <a:cubicBezTo>
                    <a:pt x="261" y="219"/>
                    <a:pt x="258" y="222"/>
                    <a:pt x="254" y="222"/>
                  </a:cubicBezTo>
                  <a:cubicBezTo>
                    <a:pt x="208" y="222"/>
                    <a:pt x="208" y="222"/>
                    <a:pt x="208" y="222"/>
                  </a:cubicBezTo>
                  <a:cubicBezTo>
                    <a:pt x="204" y="222"/>
                    <a:pt x="201" y="219"/>
                    <a:pt x="201" y="215"/>
                  </a:cubicBezTo>
                  <a:cubicBezTo>
                    <a:pt x="201" y="209"/>
                    <a:pt x="201" y="209"/>
                    <a:pt x="201" y="209"/>
                  </a:cubicBezTo>
                  <a:cubicBezTo>
                    <a:pt x="118" y="209"/>
                    <a:pt x="118" y="209"/>
                    <a:pt x="118" y="209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8" y="219"/>
                    <a:pt x="115" y="222"/>
                    <a:pt x="111" y="222"/>
                  </a:cubicBezTo>
                  <a:cubicBezTo>
                    <a:pt x="64" y="222"/>
                    <a:pt x="64" y="222"/>
                    <a:pt x="64" y="222"/>
                  </a:cubicBezTo>
                  <a:cubicBezTo>
                    <a:pt x="61" y="222"/>
                    <a:pt x="57" y="219"/>
                    <a:pt x="57" y="215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24" y="209"/>
                    <a:pt x="10" y="203"/>
                    <a:pt x="0" y="193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98"/>
                    <a:pt x="18" y="316"/>
                    <a:pt x="39" y="316"/>
                  </a:cubicBezTo>
                  <a:cubicBezTo>
                    <a:pt x="289" y="316"/>
                    <a:pt x="289" y="316"/>
                    <a:pt x="289" y="316"/>
                  </a:cubicBezTo>
                  <a:cubicBezTo>
                    <a:pt x="310" y="316"/>
                    <a:pt x="327" y="298"/>
                    <a:pt x="327" y="277"/>
                  </a:cubicBezTo>
                  <a:cubicBezTo>
                    <a:pt x="327" y="193"/>
                    <a:pt x="327" y="193"/>
                    <a:pt x="327" y="193"/>
                  </a:cubicBezTo>
                  <a:cubicBezTo>
                    <a:pt x="317" y="203"/>
                    <a:pt x="304" y="209"/>
                    <a:pt x="289" y="209"/>
                  </a:cubicBezTo>
                  <a:lnTo>
                    <a:pt x="261" y="209"/>
                  </a:lnTo>
                  <a:close/>
                  <a:moveTo>
                    <a:pt x="289" y="70"/>
                  </a:moveTo>
                  <a:cubicBezTo>
                    <a:pt x="246" y="70"/>
                    <a:pt x="246" y="70"/>
                    <a:pt x="246" y="70"/>
                  </a:cubicBezTo>
                  <a:cubicBezTo>
                    <a:pt x="246" y="51"/>
                    <a:pt x="246" y="51"/>
                    <a:pt x="246" y="51"/>
                  </a:cubicBezTo>
                  <a:cubicBezTo>
                    <a:pt x="246" y="23"/>
                    <a:pt x="224" y="0"/>
                    <a:pt x="19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4" y="0"/>
                    <a:pt x="81" y="23"/>
                    <a:pt x="81" y="51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18" y="70"/>
                    <a:pt x="0" y="88"/>
                    <a:pt x="0" y="109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77"/>
                    <a:pt x="18" y="194"/>
                    <a:pt x="39" y="194"/>
                  </a:cubicBezTo>
                  <a:cubicBezTo>
                    <a:pt x="57" y="194"/>
                    <a:pt x="57" y="194"/>
                    <a:pt x="57" y="194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7" y="180"/>
                    <a:pt x="61" y="177"/>
                    <a:pt x="64" y="177"/>
                  </a:cubicBezTo>
                  <a:cubicBezTo>
                    <a:pt x="111" y="177"/>
                    <a:pt x="111" y="177"/>
                    <a:pt x="111" y="177"/>
                  </a:cubicBezTo>
                  <a:cubicBezTo>
                    <a:pt x="115" y="177"/>
                    <a:pt x="118" y="180"/>
                    <a:pt x="118" y="184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201" y="194"/>
                    <a:pt x="201" y="194"/>
                    <a:pt x="201" y="19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0"/>
                    <a:pt x="204" y="177"/>
                    <a:pt x="208" y="177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8" y="177"/>
                    <a:pt x="261" y="180"/>
                    <a:pt x="261" y="184"/>
                  </a:cubicBezTo>
                  <a:cubicBezTo>
                    <a:pt x="261" y="194"/>
                    <a:pt x="261" y="194"/>
                    <a:pt x="261" y="194"/>
                  </a:cubicBezTo>
                  <a:cubicBezTo>
                    <a:pt x="289" y="194"/>
                    <a:pt x="289" y="194"/>
                    <a:pt x="289" y="194"/>
                  </a:cubicBezTo>
                  <a:cubicBezTo>
                    <a:pt x="310" y="194"/>
                    <a:pt x="327" y="177"/>
                    <a:pt x="327" y="155"/>
                  </a:cubicBezTo>
                  <a:cubicBezTo>
                    <a:pt x="327" y="109"/>
                    <a:pt x="327" y="109"/>
                    <a:pt x="327" y="109"/>
                  </a:cubicBezTo>
                  <a:cubicBezTo>
                    <a:pt x="327" y="88"/>
                    <a:pt x="310" y="70"/>
                    <a:pt x="289" y="70"/>
                  </a:cubicBezTo>
                  <a:close/>
                  <a:moveTo>
                    <a:pt x="220" y="70"/>
                  </a:moveTo>
                  <a:cubicBezTo>
                    <a:pt x="108" y="70"/>
                    <a:pt x="108" y="70"/>
                    <a:pt x="108" y="7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8" y="38"/>
                    <a:pt x="118" y="27"/>
                    <a:pt x="132" y="27"/>
                  </a:cubicBezTo>
                  <a:cubicBezTo>
                    <a:pt x="196" y="27"/>
                    <a:pt x="196" y="27"/>
                    <a:pt x="196" y="27"/>
                  </a:cubicBezTo>
                  <a:cubicBezTo>
                    <a:pt x="209" y="27"/>
                    <a:pt x="220" y="38"/>
                    <a:pt x="220" y="51"/>
                  </a:cubicBezTo>
                  <a:lnTo>
                    <a:pt x="220" y="70"/>
                  </a:lnTo>
                  <a:close/>
                </a:path>
              </a:pathLst>
            </a:custGeom>
            <a:solidFill>
              <a:srgbClr val="F6040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3449523" y="3203616"/>
              <a:ext cx="2174649" cy="1993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56324" y="2057400"/>
            <a:ext cx="2381250" cy="3139454"/>
            <a:chOff x="6156324" y="2057400"/>
            <a:chExt cx="2381250" cy="3139454"/>
          </a:xfrm>
        </p:grpSpPr>
        <p:grpSp>
          <p:nvGrpSpPr>
            <p:cNvPr id="22" name="组合 21"/>
            <p:cNvGrpSpPr/>
            <p:nvPr/>
          </p:nvGrpSpPr>
          <p:grpSpPr>
            <a:xfrm>
              <a:off x="6156324" y="2057400"/>
              <a:ext cx="2381250" cy="3048000"/>
              <a:chOff x="590550" y="2057400"/>
              <a:chExt cx="2381250" cy="3048000"/>
            </a:xfrm>
          </p:grpSpPr>
          <p:sp>
            <p:nvSpPr>
              <p:cNvPr id="23" name="任意多边形 22"/>
              <p:cNvSpPr/>
              <p:nvPr/>
            </p:nvSpPr>
            <p:spPr>
              <a:xfrm flipH="1">
                <a:off x="590550" y="2057400"/>
                <a:ext cx="2381250" cy="3048000"/>
              </a:xfrm>
              <a:custGeom>
                <a:avLst/>
                <a:gdLst>
                  <a:gd name="connsiteX0" fmla="*/ 2381250 w 2381250"/>
                  <a:gd name="connsiteY0" fmla="*/ 0 h 3048000"/>
                  <a:gd name="connsiteX1" fmla="*/ 0 w 2381250"/>
                  <a:gd name="connsiteY1" fmla="*/ 0 h 3048000"/>
                  <a:gd name="connsiteX2" fmla="*/ 0 w 2381250"/>
                  <a:gd name="connsiteY2" fmla="*/ 2438400 h 3048000"/>
                  <a:gd name="connsiteX3" fmla="*/ 609600 w 2381250"/>
                  <a:gd name="connsiteY3" fmla="*/ 3048000 h 3048000"/>
                  <a:gd name="connsiteX4" fmla="*/ 2381250 w 2381250"/>
                  <a:gd name="connsiteY4" fmla="*/ 3048000 h 3048000"/>
                  <a:gd name="connsiteX5" fmla="*/ 2381250 w 2381250"/>
                  <a:gd name="connsiteY5" fmla="*/ 0 h 304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50" h="3048000">
                    <a:moveTo>
                      <a:pt x="2381250" y="0"/>
                    </a:moveTo>
                    <a:lnTo>
                      <a:pt x="0" y="0"/>
                    </a:lnTo>
                    <a:lnTo>
                      <a:pt x="0" y="2438400"/>
                    </a:lnTo>
                    <a:lnTo>
                      <a:pt x="609600" y="3048000"/>
                    </a:lnTo>
                    <a:lnTo>
                      <a:pt x="2381250" y="3048000"/>
                    </a:lnTo>
                    <a:lnTo>
                      <a:pt x="2381250" y="0"/>
                    </a:lnTo>
                    <a:close/>
                  </a:path>
                </a:pathLst>
              </a:custGeom>
              <a:solidFill>
                <a:srgbClr val="F604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直角三角形 23"/>
              <p:cNvSpPr/>
              <p:nvPr/>
            </p:nvSpPr>
            <p:spPr>
              <a:xfrm rot="10800000" flipH="1">
                <a:off x="2362200" y="4495800"/>
                <a:ext cx="609600" cy="6096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Freeform 497"/>
            <p:cNvSpPr>
              <a:spLocks noEditPoints="1"/>
            </p:cNvSpPr>
            <p:nvPr/>
          </p:nvSpPr>
          <p:spPr bwMode="auto">
            <a:xfrm>
              <a:off x="7038577" y="2431851"/>
              <a:ext cx="616744" cy="496094"/>
            </a:xfrm>
            <a:custGeom>
              <a:avLst/>
              <a:gdLst>
                <a:gd name="T0" fmla="*/ 163 w 326"/>
                <a:gd name="T1" fmla="*/ 0 h 263"/>
                <a:gd name="T2" fmla="*/ 0 w 326"/>
                <a:gd name="T3" fmla="*/ 126 h 263"/>
                <a:gd name="T4" fmla="*/ 40 w 326"/>
                <a:gd name="T5" fmla="*/ 208 h 263"/>
                <a:gd name="T6" fmla="*/ 24 w 326"/>
                <a:gd name="T7" fmla="*/ 247 h 263"/>
                <a:gd name="T8" fmla="*/ 26 w 326"/>
                <a:gd name="T9" fmla="*/ 260 h 263"/>
                <a:gd name="T10" fmla="*/ 35 w 326"/>
                <a:gd name="T11" fmla="*/ 263 h 263"/>
                <a:gd name="T12" fmla="*/ 40 w 326"/>
                <a:gd name="T13" fmla="*/ 262 h 263"/>
                <a:gd name="T14" fmla="*/ 90 w 326"/>
                <a:gd name="T15" fmla="*/ 238 h 263"/>
                <a:gd name="T16" fmla="*/ 163 w 326"/>
                <a:gd name="T17" fmla="*/ 251 h 263"/>
                <a:gd name="T18" fmla="*/ 326 w 326"/>
                <a:gd name="T19" fmla="*/ 126 h 263"/>
                <a:gd name="T20" fmla="*/ 163 w 326"/>
                <a:gd name="T21" fmla="*/ 0 h 263"/>
                <a:gd name="T22" fmla="*/ 93 w 326"/>
                <a:gd name="T23" fmla="*/ 150 h 263"/>
                <a:gd name="T24" fmla="*/ 75 w 326"/>
                <a:gd name="T25" fmla="*/ 132 h 263"/>
                <a:gd name="T26" fmla="*/ 93 w 326"/>
                <a:gd name="T27" fmla="*/ 114 h 263"/>
                <a:gd name="T28" fmla="*/ 111 w 326"/>
                <a:gd name="T29" fmla="*/ 132 h 263"/>
                <a:gd name="T30" fmla="*/ 93 w 326"/>
                <a:gd name="T31" fmla="*/ 150 h 263"/>
                <a:gd name="T32" fmla="*/ 164 w 326"/>
                <a:gd name="T33" fmla="*/ 150 h 263"/>
                <a:gd name="T34" fmla="*/ 146 w 326"/>
                <a:gd name="T35" fmla="*/ 132 h 263"/>
                <a:gd name="T36" fmla="*/ 164 w 326"/>
                <a:gd name="T37" fmla="*/ 114 h 263"/>
                <a:gd name="T38" fmla="*/ 182 w 326"/>
                <a:gd name="T39" fmla="*/ 132 h 263"/>
                <a:gd name="T40" fmla="*/ 164 w 326"/>
                <a:gd name="T41" fmla="*/ 150 h 263"/>
                <a:gd name="T42" fmla="*/ 235 w 326"/>
                <a:gd name="T43" fmla="*/ 150 h 263"/>
                <a:gd name="T44" fmla="*/ 217 w 326"/>
                <a:gd name="T45" fmla="*/ 132 h 263"/>
                <a:gd name="T46" fmla="*/ 235 w 326"/>
                <a:gd name="T47" fmla="*/ 114 h 263"/>
                <a:gd name="T48" fmla="*/ 254 w 326"/>
                <a:gd name="T49" fmla="*/ 132 h 263"/>
                <a:gd name="T50" fmla="*/ 235 w 326"/>
                <a:gd name="T51" fmla="*/ 15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263">
                  <a:moveTo>
                    <a:pt x="163" y="0"/>
                  </a:moveTo>
                  <a:cubicBezTo>
                    <a:pt x="73" y="0"/>
                    <a:pt x="0" y="56"/>
                    <a:pt x="0" y="126"/>
                  </a:cubicBezTo>
                  <a:cubicBezTo>
                    <a:pt x="0" y="156"/>
                    <a:pt x="14" y="185"/>
                    <a:pt x="40" y="208"/>
                  </a:cubicBezTo>
                  <a:cubicBezTo>
                    <a:pt x="24" y="247"/>
                    <a:pt x="24" y="247"/>
                    <a:pt x="24" y="247"/>
                  </a:cubicBezTo>
                  <a:cubicBezTo>
                    <a:pt x="22" y="251"/>
                    <a:pt x="23" y="257"/>
                    <a:pt x="26" y="260"/>
                  </a:cubicBezTo>
                  <a:cubicBezTo>
                    <a:pt x="28" y="262"/>
                    <a:pt x="31" y="263"/>
                    <a:pt x="35" y="263"/>
                  </a:cubicBezTo>
                  <a:cubicBezTo>
                    <a:pt x="36" y="263"/>
                    <a:pt x="38" y="263"/>
                    <a:pt x="40" y="262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113" y="246"/>
                    <a:pt x="138" y="251"/>
                    <a:pt x="163" y="251"/>
                  </a:cubicBezTo>
                  <a:cubicBezTo>
                    <a:pt x="253" y="251"/>
                    <a:pt x="326" y="195"/>
                    <a:pt x="326" y="126"/>
                  </a:cubicBezTo>
                  <a:cubicBezTo>
                    <a:pt x="326" y="56"/>
                    <a:pt x="253" y="0"/>
                    <a:pt x="163" y="0"/>
                  </a:cubicBezTo>
                  <a:close/>
                  <a:moveTo>
                    <a:pt x="93" y="150"/>
                  </a:moveTo>
                  <a:cubicBezTo>
                    <a:pt x="83" y="150"/>
                    <a:pt x="75" y="142"/>
                    <a:pt x="75" y="132"/>
                  </a:cubicBezTo>
                  <a:cubicBezTo>
                    <a:pt x="75" y="122"/>
                    <a:pt x="83" y="114"/>
                    <a:pt x="93" y="114"/>
                  </a:cubicBezTo>
                  <a:cubicBezTo>
                    <a:pt x="103" y="114"/>
                    <a:pt x="111" y="122"/>
                    <a:pt x="111" y="132"/>
                  </a:cubicBezTo>
                  <a:cubicBezTo>
                    <a:pt x="111" y="142"/>
                    <a:pt x="103" y="150"/>
                    <a:pt x="93" y="150"/>
                  </a:cubicBezTo>
                  <a:close/>
                  <a:moveTo>
                    <a:pt x="164" y="150"/>
                  </a:moveTo>
                  <a:cubicBezTo>
                    <a:pt x="154" y="150"/>
                    <a:pt x="146" y="142"/>
                    <a:pt x="146" y="132"/>
                  </a:cubicBezTo>
                  <a:cubicBezTo>
                    <a:pt x="146" y="122"/>
                    <a:pt x="154" y="114"/>
                    <a:pt x="164" y="114"/>
                  </a:cubicBezTo>
                  <a:cubicBezTo>
                    <a:pt x="174" y="114"/>
                    <a:pt x="182" y="122"/>
                    <a:pt x="182" y="132"/>
                  </a:cubicBezTo>
                  <a:cubicBezTo>
                    <a:pt x="182" y="142"/>
                    <a:pt x="174" y="150"/>
                    <a:pt x="164" y="150"/>
                  </a:cubicBezTo>
                  <a:close/>
                  <a:moveTo>
                    <a:pt x="235" y="150"/>
                  </a:moveTo>
                  <a:cubicBezTo>
                    <a:pt x="225" y="150"/>
                    <a:pt x="217" y="142"/>
                    <a:pt x="217" y="132"/>
                  </a:cubicBezTo>
                  <a:cubicBezTo>
                    <a:pt x="217" y="122"/>
                    <a:pt x="225" y="114"/>
                    <a:pt x="235" y="114"/>
                  </a:cubicBezTo>
                  <a:cubicBezTo>
                    <a:pt x="245" y="114"/>
                    <a:pt x="254" y="122"/>
                    <a:pt x="254" y="132"/>
                  </a:cubicBezTo>
                  <a:cubicBezTo>
                    <a:pt x="254" y="142"/>
                    <a:pt x="245" y="150"/>
                    <a:pt x="235" y="1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6245166" y="3203616"/>
              <a:ext cx="2174649" cy="1993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939212" y="2057400"/>
            <a:ext cx="2381250" cy="3139454"/>
            <a:chOff x="8939212" y="2057400"/>
            <a:chExt cx="2381250" cy="3139454"/>
          </a:xfrm>
        </p:grpSpPr>
        <p:grpSp>
          <p:nvGrpSpPr>
            <p:cNvPr id="25" name="组合 24"/>
            <p:cNvGrpSpPr/>
            <p:nvPr/>
          </p:nvGrpSpPr>
          <p:grpSpPr>
            <a:xfrm>
              <a:off x="8939212" y="2057400"/>
              <a:ext cx="2381250" cy="3048000"/>
              <a:chOff x="590550" y="2057400"/>
              <a:chExt cx="2381250" cy="3048000"/>
            </a:xfrm>
          </p:grpSpPr>
          <p:sp>
            <p:nvSpPr>
              <p:cNvPr id="26" name="任意多边形 25"/>
              <p:cNvSpPr/>
              <p:nvPr/>
            </p:nvSpPr>
            <p:spPr>
              <a:xfrm flipH="1">
                <a:off x="590550" y="2057400"/>
                <a:ext cx="2381250" cy="3048000"/>
              </a:xfrm>
              <a:custGeom>
                <a:avLst/>
                <a:gdLst>
                  <a:gd name="connsiteX0" fmla="*/ 2381250 w 2381250"/>
                  <a:gd name="connsiteY0" fmla="*/ 0 h 3048000"/>
                  <a:gd name="connsiteX1" fmla="*/ 0 w 2381250"/>
                  <a:gd name="connsiteY1" fmla="*/ 0 h 3048000"/>
                  <a:gd name="connsiteX2" fmla="*/ 0 w 2381250"/>
                  <a:gd name="connsiteY2" fmla="*/ 2438400 h 3048000"/>
                  <a:gd name="connsiteX3" fmla="*/ 609600 w 2381250"/>
                  <a:gd name="connsiteY3" fmla="*/ 3048000 h 3048000"/>
                  <a:gd name="connsiteX4" fmla="*/ 2381250 w 2381250"/>
                  <a:gd name="connsiteY4" fmla="*/ 3048000 h 3048000"/>
                  <a:gd name="connsiteX5" fmla="*/ 2381250 w 2381250"/>
                  <a:gd name="connsiteY5" fmla="*/ 0 h 304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50" h="3048000">
                    <a:moveTo>
                      <a:pt x="2381250" y="0"/>
                    </a:moveTo>
                    <a:lnTo>
                      <a:pt x="0" y="0"/>
                    </a:lnTo>
                    <a:lnTo>
                      <a:pt x="0" y="2438400"/>
                    </a:lnTo>
                    <a:lnTo>
                      <a:pt x="609600" y="3048000"/>
                    </a:lnTo>
                    <a:lnTo>
                      <a:pt x="2381250" y="3048000"/>
                    </a:lnTo>
                    <a:lnTo>
                      <a:pt x="238125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直角三角形 26"/>
              <p:cNvSpPr/>
              <p:nvPr/>
            </p:nvSpPr>
            <p:spPr>
              <a:xfrm rot="10800000" flipH="1">
                <a:off x="2362200" y="4495800"/>
                <a:ext cx="609600" cy="609600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Freeform 507"/>
            <p:cNvSpPr>
              <a:spLocks noEditPoints="1"/>
            </p:cNvSpPr>
            <p:nvPr/>
          </p:nvSpPr>
          <p:spPr bwMode="auto">
            <a:xfrm>
              <a:off x="9816306" y="2392958"/>
              <a:ext cx="627062" cy="573881"/>
            </a:xfrm>
            <a:custGeom>
              <a:avLst/>
              <a:gdLst>
                <a:gd name="T0" fmla="*/ 186 w 331"/>
                <a:gd name="T1" fmla="*/ 64 h 304"/>
                <a:gd name="T2" fmla="*/ 197 w 331"/>
                <a:gd name="T3" fmla="*/ 52 h 304"/>
                <a:gd name="T4" fmla="*/ 197 w 331"/>
                <a:gd name="T5" fmla="*/ 11 h 304"/>
                <a:gd name="T6" fmla="*/ 186 w 331"/>
                <a:gd name="T7" fmla="*/ 0 h 304"/>
                <a:gd name="T8" fmla="*/ 174 w 331"/>
                <a:gd name="T9" fmla="*/ 11 h 304"/>
                <a:gd name="T10" fmla="*/ 174 w 331"/>
                <a:gd name="T11" fmla="*/ 52 h 304"/>
                <a:gd name="T12" fmla="*/ 186 w 331"/>
                <a:gd name="T13" fmla="*/ 64 h 304"/>
                <a:gd name="T14" fmla="*/ 122 w 331"/>
                <a:gd name="T15" fmla="*/ 64 h 304"/>
                <a:gd name="T16" fmla="*/ 134 w 331"/>
                <a:gd name="T17" fmla="*/ 52 h 304"/>
                <a:gd name="T18" fmla="*/ 134 w 331"/>
                <a:gd name="T19" fmla="*/ 11 h 304"/>
                <a:gd name="T20" fmla="*/ 122 w 331"/>
                <a:gd name="T21" fmla="*/ 0 h 304"/>
                <a:gd name="T22" fmla="*/ 110 w 331"/>
                <a:gd name="T23" fmla="*/ 11 h 304"/>
                <a:gd name="T24" fmla="*/ 110 w 331"/>
                <a:gd name="T25" fmla="*/ 52 h 304"/>
                <a:gd name="T26" fmla="*/ 122 w 331"/>
                <a:gd name="T27" fmla="*/ 64 h 304"/>
                <a:gd name="T28" fmla="*/ 312 w 331"/>
                <a:gd name="T29" fmla="*/ 117 h 304"/>
                <a:gd name="T30" fmla="*/ 243 w 331"/>
                <a:gd name="T31" fmla="*/ 108 h 304"/>
                <a:gd name="T32" fmla="*/ 243 w 331"/>
                <a:gd name="T33" fmla="*/ 89 h 304"/>
                <a:gd name="T34" fmla="*/ 240 w 331"/>
                <a:gd name="T35" fmla="*/ 82 h 304"/>
                <a:gd name="T36" fmla="*/ 233 w 331"/>
                <a:gd name="T37" fmla="*/ 79 h 304"/>
                <a:gd name="T38" fmla="*/ 10 w 331"/>
                <a:gd name="T39" fmla="*/ 79 h 304"/>
                <a:gd name="T40" fmla="*/ 3 w 331"/>
                <a:gd name="T41" fmla="*/ 82 h 304"/>
                <a:gd name="T42" fmla="*/ 0 w 331"/>
                <a:gd name="T43" fmla="*/ 89 h 304"/>
                <a:gd name="T44" fmla="*/ 0 w 331"/>
                <a:gd name="T45" fmla="*/ 144 h 304"/>
                <a:gd name="T46" fmla="*/ 54 w 331"/>
                <a:gd name="T47" fmla="*/ 302 h 304"/>
                <a:gd name="T48" fmla="*/ 60 w 331"/>
                <a:gd name="T49" fmla="*/ 304 h 304"/>
                <a:gd name="T50" fmla="*/ 183 w 331"/>
                <a:gd name="T51" fmla="*/ 304 h 304"/>
                <a:gd name="T52" fmla="*/ 189 w 331"/>
                <a:gd name="T53" fmla="*/ 302 h 304"/>
                <a:gd name="T54" fmla="*/ 218 w 331"/>
                <a:gd name="T55" fmla="*/ 254 h 304"/>
                <a:gd name="T56" fmla="*/ 322 w 331"/>
                <a:gd name="T57" fmla="*/ 185 h 304"/>
                <a:gd name="T58" fmla="*/ 312 w 331"/>
                <a:gd name="T59" fmla="*/ 117 h 304"/>
                <a:gd name="T60" fmla="*/ 294 w 331"/>
                <a:gd name="T61" fmla="*/ 175 h 304"/>
                <a:gd name="T62" fmla="*/ 231 w 331"/>
                <a:gd name="T63" fmla="*/ 221 h 304"/>
                <a:gd name="T64" fmla="*/ 243 w 331"/>
                <a:gd name="T65" fmla="*/ 151 h 304"/>
                <a:gd name="T66" fmla="*/ 259 w 331"/>
                <a:gd name="T67" fmla="*/ 134 h 304"/>
                <a:gd name="T68" fmla="*/ 290 w 331"/>
                <a:gd name="T69" fmla="*/ 138 h 304"/>
                <a:gd name="T70" fmla="*/ 294 w 331"/>
                <a:gd name="T71" fmla="*/ 175 h 304"/>
                <a:gd name="T72" fmla="*/ 58 w 331"/>
                <a:gd name="T73" fmla="*/ 64 h 304"/>
                <a:gd name="T74" fmla="*/ 70 w 331"/>
                <a:gd name="T75" fmla="*/ 52 h 304"/>
                <a:gd name="T76" fmla="*/ 70 w 331"/>
                <a:gd name="T77" fmla="*/ 11 h 304"/>
                <a:gd name="T78" fmla="*/ 58 w 331"/>
                <a:gd name="T79" fmla="*/ 0 h 304"/>
                <a:gd name="T80" fmla="*/ 46 w 331"/>
                <a:gd name="T81" fmla="*/ 11 h 304"/>
                <a:gd name="T82" fmla="*/ 46 w 331"/>
                <a:gd name="T83" fmla="*/ 52 h 304"/>
                <a:gd name="T84" fmla="*/ 58 w 331"/>
                <a:gd name="T85" fmla="*/ 6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1" h="304">
                  <a:moveTo>
                    <a:pt x="186" y="64"/>
                  </a:moveTo>
                  <a:cubicBezTo>
                    <a:pt x="192" y="64"/>
                    <a:pt x="197" y="59"/>
                    <a:pt x="197" y="52"/>
                  </a:cubicBezTo>
                  <a:cubicBezTo>
                    <a:pt x="197" y="11"/>
                    <a:pt x="197" y="11"/>
                    <a:pt x="197" y="11"/>
                  </a:cubicBezTo>
                  <a:cubicBezTo>
                    <a:pt x="197" y="5"/>
                    <a:pt x="192" y="0"/>
                    <a:pt x="186" y="0"/>
                  </a:cubicBezTo>
                  <a:cubicBezTo>
                    <a:pt x="179" y="0"/>
                    <a:pt x="174" y="5"/>
                    <a:pt x="174" y="1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9"/>
                    <a:pt x="179" y="64"/>
                    <a:pt x="186" y="64"/>
                  </a:cubicBezTo>
                  <a:close/>
                  <a:moveTo>
                    <a:pt x="122" y="64"/>
                  </a:moveTo>
                  <a:cubicBezTo>
                    <a:pt x="128" y="64"/>
                    <a:pt x="134" y="59"/>
                    <a:pt x="134" y="52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4" y="5"/>
                    <a:pt x="128" y="0"/>
                    <a:pt x="122" y="0"/>
                  </a:cubicBezTo>
                  <a:cubicBezTo>
                    <a:pt x="115" y="0"/>
                    <a:pt x="110" y="5"/>
                    <a:pt x="110" y="11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9"/>
                    <a:pt x="115" y="64"/>
                    <a:pt x="122" y="64"/>
                  </a:cubicBezTo>
                  <a:close/>
                  <a:moveTo>
                    <a:pt x="312" y="117"/>
                  </a:moveTo>
                  <a:cubicBezTo>
                    <a:pt x="300" y="104"/>
                    <a:pt x="279" y="93"/>
                    <a:pt x="243" y="108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3" y="87"/>
                    <a:pt x="242" y="84"/>
                    <a:pt x="240" y="82"/>
                  </a:cubicBezTo>
                  <a:cubicBezTo>
                    <a:pt x="239" y="80"/>
                    <a:pt x="236" y="79"/>
                    <a:pt x="233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8" y="79"/>
                    <a:pt x="5" y="80"/>
                    <a:pt x="3" y="82"/>
                  </a:cubicBezTo>
                  <a:cubicBezTo>
                    <a:pt x="1" y="84"/>
                    <a:pt x="0" y="87"/>
                    <a:pt x="0" y="89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234"/>
                    <a:pt x="50" y="299"/>
                    <a:pt x="54" y="302"/>
                  </a:cubicBezTo>
                  <a:cubicBezTo>
                    <a:pt x="56" y="303"/>
                    <a:pt x="58" y="304"/>
                    <a:pt x="60" y="304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85" y="304"/>
                    <a:pt x="188" y="303"/>
                    <a:pt x="189" y="302"/>
                  </a:cubicBezTo>
                  <a:cubicBezTo>
                    <a:pt x="191" y="300"/>
                    <a:pt x="205" y="282"/>
                    <a:pt x="218" y="254"/>
                  </a:cubicBezTo>
                  <a:cubicBezTo>
                    <a:pt x="292" y="246"/>
                    <a:pt x="315" y="203"/>
                    <a:pt x="322" y="185"/>
                  </a:cubicBezTo>
                  <a:cubicBezTo>
                    <a:pt x="331" y="160"/>
                    <a:pt x="328" y="133"/>
                    <a:pt x="312" y="117"/>
                  </a:cubicBezTo>
                  <a:close/>
                  <a:moveTo>
                    <a:pt x="294" y="175"/>
                  </a:moveTo>
                  <a:cubicBezTo>
                    <a:pt x="290" y="186"/>
                    <a:pt x="275" y="212"/>
                    <a:pt x="231" y="221"/>
                  </a:cubicBezTo>
                  <a:cubicBezTo>
                    <a:pt x="237" y="200"/>
                    <a:pt x="242" y="176"/>
                    <a:pt x="243" y="151"/>
                  </a:cubicBezTo>
                  <a:cubicBezTo>
                    <a:pt x="251" y="149"/>
                    <a:pt x="258" y="142"/>
                    <a:pt x="259" y="134"/>
                  </a:cubicBezTo>
                  <a:cubicBezTo>
                    <a:pt x="273" y="129"/>
                    <a:pt x="283" y="130"/>
                    <a:pt x="290" y="138"/>
                  </a:cubicBezTo>
                  <a:cubicBezTo>
                    <a:pt x="296" y="144"/>
                    <a:pt x="300" y="158"/>
                    <a:pt x="294" y="175"/>
                  </a:cubicBezTo>
                  <a:close/>
                  <a:moveTo>
                    <a:pt x="58" y="64"/>
                  </a:moveTo>
                  <a:cubicBezTo>
                    <a:pt x="65" y="64"/>
                    <a:pt x="70" y="59"/>
                    <a:pt x="70" y="52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5"/>
                    <a:pt x="65" y="0"/>
                    <a:pt x="58" y="0"/>
                  </a:cubicBezTo>
                  <a:cubicBezTo>
                    <a:pt x="52" y="0"/>
                    <a:pt x="46" y="5"/>
                    <a:pt x="46" y="11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59"/>
                    <a:pt x="52" y="64"/>
                    <a:pt x="58" y="64"/>
                  </a:cubicBezTo>
                  <a:close/>
                </a:path>
              </a:pathLst>
            </a:custGeom>
            <a:solidFill>
              <a:srgbClr val="F6040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9020683" y="3203616"/>
              <a:ext cx="2174649" cy="1993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46470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7" b="1224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81200" y="2436510"/>
            <a:ext cx="7943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</a:rPr>
              <a:t>THANKS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453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3.alphacoders.com/101/10174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875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971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667500"/>
            <a:ext cx="12192000" cy="971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90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89" r="24488"/>
          <a:stretch>
            <a:fillRect/>
          </a:stretch>
        </p:blipFill>
        <p:spPr>
          <a:xfrm>
            <a:off x="-6703" y="0"/>
            <a:ext cx="6020224" cy="6857998"/>
          </a:xfrm>
          <a:custGeom>
            <a:avLst/>
            <a:gdLst>
              <a:gd name="connsiteX0" fmla="*/ 0 w 6020224"/>
              <a:gd name="connsiteY0" fmla="*/ 0 h 6857998"/>
              <a:gd name="connsiteX1" fmla="*/ 6020224 w 6020224"/>
              <a:gd name="connsiteY1" fmla="*/ 0 h 6857998"/>
              <a:gd name="connsiteX2" fmla="*/ 6020224 w 6020224"/>
              <a:gd name="connsiteY2" fmla="*/ 6857998 h 6857998"/>
              <a:gd name="connsiteX3" fmla="*/ 0 w 6020224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0224" h="6857998">
                <a:moveTo>
                  <a:pt x="0" y="0"/>
                </a:moveTo>
                <a:lnTo>
                  <a:pt x="6020224" y="0"/>
                </a:lnTo>
                <a:lnTo>
                  <a:pt x="6020224" y="6857998"/>
                </a:lnTo>
                <a:lnTo>
                  <a:pt x="0" y="6857998"/>
                </a:lnTo>
                <a:close/>
              </a:path>
            </a:pathLst>
          </a:custGeom>
        </p:spPr>
      </p:pic>
      <p:grpSp>
        <p:nvGrpSpPr>
          <p:cNvPr id="34" name="组合 33"/>
          <p:cNvGrpSpPr/>
          <p:nvPr/>
        </p:nvGrpSpPr>
        <p:grpSpPr>
          <a:xfrm>
            <a:off x="0" y="2734866"/>
            <a:ext cx="3390900" cy="1388268"/>
            <a:chOff x="0" y="2552700"/>
            <a:chExt cx="3390900" cy="1388268"/>
          </a:xfrm>
        </p:grpSpPr>
        <p:sp>
          <p:nvSpPr>
            <p:cNvPr id="6" name="矩形 5"/>
            <p:cNvSpPr/>
            <p:nvPr/>
          </p:nvSpPr>
          <p:spPr>
            <a:xfrm>
              <a:off x="0" y="2552700"/>
              <a:ext cx="3390900" cy="1388268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2026" y="2831335"/>
              <a:ext cx="24513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CONTENTS</a:t>
              </a:r>
              <a:endParaRPr lang="zh-CN" altLang="en-US" sz="4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34858" y="765424"/>
            <a:ext cx="5875877" cy="1289905"/>
            <a:chOff x="5634858" y="765424"/>
            <a:chExt cx="5875877" cy="1289905"/>
          </a:xfrm>
        </p:grpSpPr>
        <p:grpSp>
          <p:nvGrpSpPr>
            <p:cNvPr id="33" name="组合 32"/>
            <p:cNvGrpSpPr/>
            <p:nvPr/>
          </p:nvGrpSpPr>
          <p:grpSpPr>
            <a:xfrm>
              <a:off x="5634858" y="765424"/>
              <a:ext cx="770731" cy="830997"/>
              <a:chOff x="5861050" y="818385"/>
              <a:chExt cx="770731" cy="830997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5861050" y="848519"/>
                <a:ext cx="770731" cy="770731"/>
              </a:xfrm>
              <a:prstGeom prst="rect">
                <a:avLst/>
              </a:prstGeom>
              <a:solidFill>
                <a:srgbClr val="8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914266" y="818385"/>
                <a:ext cx="6642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8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01</a:t>
                </a:r>
                <a:endParaRPr lang="zh-CN" altLang="en-US" sz="48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6912362" y="765425"/>
              <a:ext cx="3516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912363" y="1180922"/>
              <a:ext cx="4598372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text content click to add text content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634858" y="2187844"/>
            <a:ext cx="5875877" cy="1289905"/>
            <a:chOff x="5634858" y="2187844"/>
            <a:chExt cx="5875877" cy="1289905"/>
          </a:xfrm>
        </p:grpSpPr>
        <p:grpSp>
          <p:nvGrpSpPr>
            <p:cNvPr id="26" name="组合 25"/>
            <p:cNvGrpSpPr/>
            <p:nvPr/>
          </p:nvGrpSpPr>
          <p:grpSpPr>
            <a:xfrm>
              <a:off x="5634858" y="2264143"/>
              <a:ext cx="770731" cy="830997"/>
              <a:chOff x="5861050" y="2000338"/>
              <a:chExt cx="770731" cy="830997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5861050" y="2030471"/>
                <a:ext cx="770731" cy="770731"/>
              </a:xfrm>
              <a:prstGeom prst="rect">
                <a:avLst/>
              </a:prstGeom>
              <a:solidFill>
                <a:srgbClr val="8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5887658" y="2000338"/>
                <a:ext cx="7175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8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02</a:t>
                </a:r>
                <a:endParaRPr lang="zh-CN" altLang="en-US" sz="48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6912363" y="2187844"/>
              <a:ext cx="3516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enter your title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912363" y="2603342"/>
              <a:ext cx="4598372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text content click to add text content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34858" y="3762862"/>
            <a:ext cx="5875877" cy="1293660"/>
            <a:chOff x="5634858" y="3762862"/>
            <a:chExt cx="5875877" cy="1293660"/>
          </a:xfrm>
        </p:grpSpPr>
        <p:grpSp>
          <p:nvGrpSpPr>
            <p:cNvPr id="27" name="组合 26"/>
            <p:cNvGrpSpPr/>
            <p:nvPr/>
          </p:nvGrpSpPr>
          <p:grpSpPr>
            <a:xfrm>
              <a:off x="5634858" y="3762862"/>
              <a:ext cx="770731" cy="830997"/>
              <a:chOff x="5861050" y="2000338"/>
              <a:chExt cx="770731" cy="830997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5861050" y="2030471"/>
                <a:ext cx="770731" cy="770731"/>
              </a:xfrm>
              <a:prstGeom prst="rect">
                <a:avLst/>
              </a:prstGeom>
              <a:solidFill>
                <a:srgbClr val="8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5887658" y="2000338"/>
                <a:ext cx="7175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8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03</a:t>
                </a:r>
                <a:endParaRPr lang="zh-CN" altLang="en-US" sz="48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6912363" y="3766617"/>
              <a:ext cx="3378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enter your title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912363" y="4182115"/>
              <a:ext cx="4598372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text content click to add text content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34858" y="5261580"/>
            <a:ext cx="5875877" cy="1325853"/>
            <a:chOff x="5634858" y="5261580"/>
            <a:chExt cx="5875877" cy="1325853"/>
          </a:xfrm>
        </p:grpSpPr>
        <p:grpSp>
          <p:nvGrpSpPr>
            <p:cNvPr id="30" name="组合 29"/>
            <p:cNvGrpSpPr/>
            <p:nvPr/>
          </p:nvGrpSpPr>
          <p:grpSpPr>
            <a:xfrm>
              <a:off x="5634858" y="5261580"/>
              <a:ext cx="770731" cy="830997"/>
              <a:chOff x="5861050" y="2000338"/>
              <a:chExt cx="770731" cy="830997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861050" y="2030471"/>
                <a:ext cx="770731" cy="770731"/>
              </a:xfrm>
              <a:prstGeom prst="rect">
                <a:avLst/>
              </a:prstGeom>
              <a:solidFill>
                <a:srgbClr val="8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887658" y="2000338"/>
                <a:ext cx="7175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8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04</a:t>
                </a:r>
                <a:endParaRPr lang="zh-CN" altLang="en-US" sz="48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6912362" y="5297528"/>
              <a:ext cx="34393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enter your title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912363" y="5713026"/>
              <a:ext cx="4598372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text content click to add text content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000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6" b="27476"/>
          <a:stretch>
            <a:fillRect/>
          </a:stretch>
        </p:blipFill>
        <p:spPr>
          <a:xfrm>
            <a:off x="0" y="-838200"/>
            <a:ext cx="12192000" cy="3676650"/>
          </a:xfrm>
          <a:custGeom>
            <a:avLst/>
            <a:gdLst>
              <a:gd name="connsiteX0" fmla="*/ 0 w 12192000"/>
              <a:gd name="connsiteY0" fmla="*/ 0 h 3676650"/>
              <a:gd name="connsiteX1" fmla="*/ 12192000 w 12192000"/>
              <a:gd name="connsiteY1" fmla="*/ 0 h 3676650"/>
              <a:gd name="connsiteX2" fmla="*/ 12192000 w 12192000"/>
              <a:gd name="connsiteY2" fmla="*/ 3676650 h 3676650"/>
              <a:gd name="connsiteX3" fmla="*/ 0 w 121920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76650">
                <a:moveTo>
                  <a:pt x="0" y="0"/>
                </a:moveTo>
                <a:lnTo>
                  <a:pt x="12192000" y="0"/>
                </a:lnTo>
                <a:lnTo>
                  <a:pt x="12192000" y="3676650"/>
                </a:lnTo>
                <a:lnTo>
                  <a:pt x="0" y="3676650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5118554" y="1775930"/>
            <a:ext cx="1954893" cy="1954893"/>
            <a:chOff x="5118554" y="1775930"/>
            <a:chExt cx="1954893" cy="1954893"/>
          </a:xfrm>
        </p:grpSpPr>
        <p:sp>
          <p:nvSpPr>
            <p:cNvPr id="8" name="椭圆 7"/>
            <p:cNvSpPr/>
            <p:nvPr/>
          </p:nvSpPr>
          <p:spPr>
            <a:xfrm>
              <a:off x="5118554" y="1775930"/>
              <a:ext cx="1954893" cy="1954893"/>
            </a:xfrm>
            <a:prstGeom prst="ellipse">
              <a:avLst/>
            </a:prstGeom>
            <a:solidFill>
              <a:srgbClr val="F6040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43792" y="2030101"/>
              <a:ext cx="90441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8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52575" y="4367443"/>
            <a:ext cx="9086850" cy="1461690"/>
            <a:chOff x="1552575" y="4367443"/>
            <a:chExt cx="9086850" cy="1461690"/>
          </a:xfrm>
        </p:grpSpPr>
        <p:sp>
          <p:nvSpPr>
            <p:cNvPr id="10" name="文本框 9"/>
            <p:cNvSpPr txBox="1"/>
            <p:nvPr/>
          </p:nvSpPr>
          <p:spPr>
            <a:xfrm>
              <a:off x="4863614" y="4367443"/>
              <a:ext cx="24647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enter your title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552575" y="4954726"/>
              <a:ext cx="9086850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replace the text content Click to add text content click to add text content click to add text content click to add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115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Our </a:t>
            </a:r>
            <a:r>
              <a:rPr lang="en-US" altLang="ko-KR" dirty="0">
                <a:solidFill>
                  <a:schemeClr val="accent1"/>
                </a:solidFill>
              </a:rPr>
              <a:t>Team</a:t>
            </a:r>
            <a:r>
              <a:rPr lang="en-US" altLang="ko-KR" dirty="0"/>
              <a:t> Layout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Insert the title of your subtitle Here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18641" y="5083122"/>
            <a:ext cx="2112235" cy="1393596"/>
            <a:chOff x="752576" y="3529871"/>
            <a:chExt cx="1584176" cy="1045197"/>
          </a:xfrm>
        </p:grpSpPr>
        <p:sp>
          <p:nvSpPr>
            <p:cNvPr id="64" name="Text Placeholder 18"/>
            <p:cNvSpPr txBox="1">
              <a:spLocks/>
            </p:cNvSpPr>
            <p:nvPr/>
          </p:nvSpPr>
          <p:spPr>
            <a:xfrm>
              <a:off x="752576" y="3529871"/>
              <a:ext cx="1584176" cy="24958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65" name="TextBox 9"/>
            <p:cNvSpPr txBox="1"/>
            <p:nvPr/>
          </p:nvSpPr>
          <p:spPr>
            <a:xfrm>
              <a:off x="752576" y="3744071"/>
              <a:ext cx="15841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sp>
        <p:nvSpPr>
          <p:cNvPr id="66" name="Text Placeholder 17"/>
          <p:cNvSpPr txBox="1">
            <a:spLocks/>
          </p:cNvSpPr>
          <p:nvPr/>
        </p:nvSpPr>
        <p:spPr>
          <a:xfrm>
            <a:off x="718641" y="1796819"/>
            <a:ext cx="2112235" cy="328116"/>
          </a:xfrm>
          <a:prstGeom prst="rect">
            <a:avLst/>
          </a:prstGeom>
          <a:noFill/>
          <a:ln w="19050">
            <a:noFill/>
          </a:ln>
        </p:spPr>
        <p:txBody>
          <a:bodyPr lIns="121914" tIns="60957" rIns="121914" bIns="6095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Name Here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3599724" y="5083122"/>
            <a:ext cx="2112235" cy="1393596"/>
            <a:chOff x="752576" y="3529871"/>
            <a:chExt cx="1584176" cy="1045197"/>
          </a:xfrm>
        </p:grpSpPr>
        <p:sp>
          <p:nvSpPr>
            <p:cNvPr id="68" name="Text Placeholder 18"/>
            <p:cNvSpPr txBox="1">
              <a:spLocks/>
            </p:cNvSpPr>
            <p:nvPr/>
          </p:nvSpPr>
          <p:spPr>
            <a:xfrm>
              <a:off x="752576" y="3529871"/>
              <a:ext cx="1584176" cy="24958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69" name="TextBox 9"/>
            <p:cNvSpPr txBox="1"/>
            <p:nvPr/>
          </p:nvSpPr>
          <p:spPr>
            <a:xfrm>
              <a:off x="752576" y="3744071"/>
              <a:ext cx="15841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sp>
        <p:nvSpPr>
          <p:cNvPr id="70" name="Text Placeholder 17"/>
          <p:cNvSpPr txBox="1">
            <a:spLocks/>
          </p:cNvSpPr>
          <p:nvPr/>
        </p:nvSpPr>
        <p:spPr>
          <a:xfrm>
            <a:off x="3599724" y="1796819"/>
            <a:ext cx="2112235" cy="328116"/>
          </a:xfrm>
          <a:prstGeom prst="rect">
            <a:avLst/>
          </a:prstGeom>
          <a:noFill/>
          <a:ln w="19050">
            <a:noFill/>
          </a:ln>
        </p:spPr>
        <p:txBody>
          <a:bodyPr lIns="121914" tIns="60957" rIns="121914" bIns="6095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Name Here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6480805" y="5083122"/>
            <a:ext cx="2112235" cy="1393596"/>
            <a:chOff x="752576" y="3529871"/>
            <a:chExt cx="1584176" cy="1045197"/>
          </a:xfrm>
        </p:grpSpPr>
        <p:sp>
          <p:nvSpPr>
            <p:cNvPr id="72" name="Text Placeholder 18"/>
            <p:cNvSpPr txBox="1">
              <a:spLocks/>
            </p:cNvSpPr>
            <p:nvPr/>
          </p:nvSpPr>
          <p:spPr>
            <a:xfrm>
              <a:off x="752576" y="3529871"/>
              <a:ext cx="1584176" cy="24958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73" name="TextBox 9"/>
            <p:cNvSpPr txBox="1"/>
            <p:nvPr/>
          </p:nvSpPr>
          <p:spPr>
            <a:xfrm>
              <a:off x="752576" y="3744071"/>
              <a:ext cx="15841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sp>
        <p:nvSpPr>
          <p:cNvPr id="74" name="Text Placeholder 17"/>
          <p:cNvSpPr txBox="1">
            <a:spLocks/>
          </p:cNvSpPr>
          <p:nvPr/>
        </p:nvSpPr>
        <p:spPr>
          <a:xfrm>
            <a:off x="6480805" y="1796819"/>
            <a:ext cx="2112235" cy="328116"/>
          </a:xfrm>
          <a:prstGeom prst="rect">
            <a:avLst/>
          </a:prstGeom>
          <a:noFill/>
          <a:ln w="19050">
            <a:noFill/>
          </a:ln>
        </p:spPr>
        <p:txBody>
          <a:bodyPr lIns="121914" tIns="60957" rIns="121914" bIns="6095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Name Here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9361885" y="5083122"/>
            <a:ext cx="2112235" cy="1393596"/>
            <a:chOff x="752576" y="3529871"/>
            <a:chExt cx="1584176" cy="1045197"/>
          </a:xfrm>
        </p:grpSpPr>
        <p:sp>
          <p:nvSpPr>
            <p:cNvPr id="76" name="Text Placeholder 18"/>
            <p:cNvSpPr txBox="1">
              <a:spLocks/>
            </p:cNvSpPr>
            <p:nvPr/>
          </p:nvSpPr>
          <p:spPr>
            <a:xfrm>
              <a:off x="752576" y="3529871"/>
              <a:ext cx="1584176" cy="24958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77" name="TextBox 9"/>
            <p:cNvSpPr txBox="1"/>
            <p:nvPr/>
          </p:nvSpPr>
          <p:spPr>
            <a:xfrm>
              <a:off x="752576" y="3744071"/>
              <a:ext cx="15841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sp>
        <p:nvSpPr>
          <p:cNvPr id="78" name="Text Placeholder 17"/>
          <p:cNvSpPr txBox="1">
            <a:spLocks/>
          </p:cNvSpPr>
          <p:nvPr/>
        </p:nvSpPr>
        <p:spPr>
          <a:xfrm>
            <a:off x="9361885" y="1796819"/>
            <a:ext cx="2112235" cy="328116"/>
          </a:xfrm>
          <a:prstGeom prst="rect">
            <a:avLst/>
          </a:prstGeom>
          <a:noFill/>
          <a:ln w="19050">
            <a:noFill/>
          </a:ln>
        </p:spPr>
        <p:txBody>
          <a:bodyPr lIns="121914" tIns="60957" rIns="121914" bIns="6095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Name Here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5590CBC-6D4C-4763-B1FE-CC3A578EB18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xmlns="" id="{2B7BD9AD-DE59-4D38-AF9E-834BF7221219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xmlns="" id="{711335E0-F5A0-4CB7-B32B-856905F78CC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xmlns="" id="{BF00C19E-6B99-4212-8A77-A46524DB2498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244245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81049" y="405140"/>
            <a:ext cx="454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smtClean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Copywriter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22626" y="1924050"/>
            <a:ext cx="6511753" cy="4305300"/>
            <a:chOff x="4043362" y="1924050"/>
            <a:chExt cx="6848474" cy="4305300"/>
          </a:xfrm>
        </p:grpSpPr>
        <p:sp>
          <p:nvSpPr>
            <p:cNvPr id="10" name="矩形 9"/>
            <p:cNvSpPr/>
            <p:nvPr/>
          </p:nvSpPr>
          <p:spPr>
            <a:xfrm>
              <a:off x="4043362" y="1924050"/>
              <a:ext cx="6848474" cy="4305300"/>
            </a:xfrm>
            <a:prstGeom prst="rect">
              <a:avLst/>
            </a:prstGeom>
            <a:noFill/>
            <a:ln w="76200">
              <a:solidFill>
                <a:srgbClr val="F604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007965" y="3422229"/>
              <a:ext cx="2464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Copentum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564833" y="4079521"/>
              <a:ext cx="4986485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future marketing success is 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through the power of words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새로운 영화의 태그라인을 만들어주는 모델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57" y="1924050"/>
            <a:ext cx="4368159" cy="43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40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1050" y="405140"/>
            <a:ext cx="449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F604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3200" dirty="0">
              <a:solidFill>
                <a:srgbClr val="F604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4800"/>
            <a:ext cx="628650" cy="723900"/>
          </a:xfrm>
          <a:prstGeom prst="rect">
            <a:avLst/>
          </a:prstGeom>
          <a:solidFill>
            <a:srgbClr val="F6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" y="405139"/>
            <a:ext cx="55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9837" y="374362"/>
            <a:ext cx="14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Picture 2" descr="파일:기생충황금종려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51" y="1295686"/>
            <a:ext cx="3630361" cy="47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img.movist.com/?img=/x00/05/17/41_p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35" y="1500594"/>
            <a:ext cx="3013952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7"/>
          <p:cNvSpPr txBox="1"/>
          <p:nvPr/>
        </p:nvSpPr>
        <p:spPr>
          <a:xfrm>
            <a:off x="1848475" y="6167299"/>
            <a:ext cx="348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SpoqaHanSans-Regular" pitchFamily="50" charset="-127"/>
                <a:ea typeface="SpoqaHanSans-Regular" pitchFamily="50" charset="-127"/>
              </a:rPr>
              <a:t>Tagline: </a:t>
            </a:r>
          </a:p>
          <a:p>
            <a:pPr algn="ctr"/>
            <a:r>
              <a:rPr lang="ko-KR" altLang="en-US" dirty="0" smtClean="0">
                <a:latin typeface="SpoqaHanSans-Regular" pitchFamily="50" charset="-127"/>
                <a:ea typeface="SpoqaHanSans-Regular" pitchFamily="50" charset="-127"/>
              </a:rPr>
              <a:t>행복은 나눌수록 커지잖아요</a:t>
            </a:r>
            <a:endParaRPr lang="zh-CN" altLang="en-US" dirty="0">
              <a:latin typeface="SpoqaHanSans-Regular" pitchFamily="50" charset="-127"/>
              <a:ea typeface="SpoqaHanSans-Regular" pitchFamily="50" charset="-127"/>
            </a:endParaRPr>
          </a:p>
        </p:txBody>
      </p:sp>
      <p:sp>
        <p:nvSpPr>
          <p:cNvPr id="20" name="文本框 17"/>
          <p:cNvSpPr txBox="1"/>
          <p:nvPr/>
        </p:nvSpPr>
        <p:spPr>
          <a:xfrm>
            <a:off x="6862955" y="5935167"/>
            <a:ext cx="3481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SpoqaHanSans-Regular" pitchFamily="50" charset="-127"/>
                <a:ea typeface="SpoqaHanSans-Regular" pitchFamily="50" charset="-127"/>
              </a:rPr>
              <a:t>Tagline: </a:t>
            </a:r>
          </a:p>
          <a:p>
            <a:pPr algn="ctr"/>
            <a:r>
              <a:rPr lang="ko-KR" altLang="en-US" dirty="0" smtClean="0">
                <a:latin typeface="SpoqaHanSans-Regular" pitchFamily="50" charset="-127"/>
                <a:ea typeface="SpoqaHanSans-Regular" pitchFamily="50" charset="-127"/>
              </a:rPr>
              <a:t>나는 이세계가 궁금했다</a:t>
            </a:r>
            <a:endParaRPr lang="en-US" altLang="ko-KR" dirty="0" smtClean="0">
              <a:latin typeface="SpoqaHanSans-Regular" pitchFamily="50" charset="-127"/>
              <a:ea typeface="SpoqaHanSans-Regular" pitchFamily="50" charset="-127"/>
            </a:endParaRPr>
          </a:p>
          <a:p>
            <a:pPr algn="ctr"/>
            <a:r>
              <a:rPr lang="en-US" altLang="zh-CN" dirty="0" smtClean="0">
                <a:latin typeface="SpoqaHanSans-Regular" pitchFamily="50" charset="-127"/>
                <a:ea typeface="SpoqaHanSans-Regular" pitchFamily="50" charset="-127"/>
              </a:rPr>
              <a:t>1994</a:t>
            </a:r>
            <a:r>
              <a:rPr lang="ko-KR" altLang="en-US" dirty="0" smtClean="0">
                <a:latin typeface="SpoqaHanSans-Regular" pitchFamily="50" charset="-127"/>
                <a:ea typeface="SpoqaHanSans-Regular" pitchFamily="50" charset="-127"/>
              </a:rPr>
              <a:t>년 가장 보편적인 은희로부터</a:t>
            </a:r>
            <a:endParaRPr lang="zh-CN" altLang="en-US" dirty="0">
              <a:latin typeface="SpoqaHanSans-Regular" pitchFamily="50" charset="-127"/>
              <a:ea typeface="SpoqaHanSans-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659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1840</Words>
  <Application>Microsoft Office PowerPoint</Application>
  <PresentationFormat>사용자 지정</PresentationFormat>
  <Paragraphs>274</Paragraphs>
  <Slides>38</Slides>
  <Notes>34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0" baseType="lpstr">
      <vt:lpstr>Office 主题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student</cp:lastModifiedBy>
  <cp:revision>34</cp:revision>
  <dcterms:created xsi:type="dcterms:W3CDTF">2017-03-11T13:57:55Z</dcterms:created>
  <dcterms:modified xsi:type="dcterms:W3CDTF">2019-11-08T07:40:07Z</dcterms:modified>
</cp:coreProperties>
</file>